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8" r:id="rId2"/>
    <p:sldId id="287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48" r:id="rId15"/>
    <p:sldId id="34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CDC9B-E03F-4542-8D73-E4228F4CA250}" v="5278" dt="2025-09-17T07:50:27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4125" autoAdjust="0"/>
  </p:normalViewPr>
  <p:slideViewPr>
    <p:cSldViewPr snapToGrid="0">
      <p:cViewPr varScale="1">
        <p:scale>
          <a:sx n="90" d="100"/>
          <a:sy n="90" d="100"/>
        </p:scale>
        <p:origin x="103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Krahl" userId="3c770401-11b5-4279-8b76-a61dbf2e59ac" providerId="ADAL" clId="{541CC538-BBA1-414D-8F5B-B61B28357086}"/>
    <pc:docChg chg="undo redo custSel addSld delSld modSld sldOrd modMainMaster">
      <pc:chgData name="Markus Krahl" userId="3c770401-11b5-4279-8b76-a61dbf2e59ac" providerId="ADAL" clId="{541CC538-BBA1-414D-8F5B-B61B28357086}" dt="2024-07-01T05:33:59.865" v="10647" actId="20577"/>
      <pc:docMkLst>
        <pc:docMk/>
      </pc:docMkLst>
      <pc:sldChg chg="del">
        <pc:chgData name="Markus Krahl" userId="3c770401-11b5-4279-8b76-a61dbf2e59ac" providerId="ADAL" clId="{541CC538-BBA1-414D-8F5B-B61B28357086}" dt="2024-06-20T17:38:41.418" v="53" actId="2696"/>
        <pc:sldMkLst>
          <pc:docMk/>
          <pc:sldMk cId="881462303" sldId="270"/>
        </pc:sldMkLst>
      </pc:sldChg>
      <pc:sldChg chg="delSp modSp mod">
        <pc:chgData name="Markus Krahl" userId="3c770401-11b5-4279-8b76-a61dbf2e59ac" providerId="ADAL" clId="{541CC538-BBA1-414D-8F5B-B61B28357086}" dt="2024-06-24T10:02:46.640" v="10633" actId="790"/>
        <pc:sldMkLst>
          <pc:docMk/>
          <pc:sldMk cId="953452773" sldId="278"/>
        </pc:sldMkLst>
      </pc:sldChg>
      <pc:sldChg chg="addSp delSp modSp mod modAnim chgLayout">
        <pc:chgData name="Markus Krahl" userId="3c770401-11b5-4279-8b76-a61dbf2e59ac" providerId="ADAL" clId="{541CC538-BBA1-414D-8F5B-B61B28357086}" dt="2024-07-01T05:33:59.865" v="10647" actId="20577"/>
        <pc:sldMkLst>
          <pc:docMk/>
          <pc:sldMk cId="1641900639" sldId="287"/>
        </pc:sldMkLst>
      </pc:sldChg>
      <pc:sldChg chg="modSp del mod">
        <pc:chgData name="Markus Krahl" userId="3c770401-11b5-4279-8b76-a61dbf2e59ac" providerId="ADAL" clId="{541CC538-BBA1-414D-8F5B-B61B28357086}" dt="2024-06-20T17:41:50.322" v="125" actId="2696"/>
        <pc:sldMkLst>
          <pc:docMk/>
          <pc:sldMk cId="2252903609" sldId="288"/>
        </pc:sldMkLst>
      </pc:sldChg>
      <pc:sldChg chg="del">
        <pc:chgData name="Markus Krahl" userId="3c770401-11b5-4279-8b76-a61dbf2e59ac" providerId="ADAL" clId="{541CC538-BBA1-414D-8F5B-B61B28357086}" dt="2024-06-20T17:46:25.832" v="157" actId="2696"/>
        <pc:sldMkLst>
          <pc:docMk/>
          <pc:sldMk cId="831251570" sldId="289"/>
        </pc:sldMkLst>
      </pc:sldChg>
      <pc:sldChg chg="del">
        <pc:chgData name="Markus Krahl" userId="3c770401-11b5-4279-8b76-a61dbf2e59ac" providerId="ADAL" clId="{541CC538-BBA1-414D-8F5B-B61B28357086}" dt="2024-06-20T17:46:23.552" v="156" actId="2696"/>
        <pc:sldMkLst>
          <pc:docMk/>
          <pc:sldMk cId="904416372" sldId="290"/>
        </pc:sldMkLst>
      </pc:sldChg>
      <pc:sldChg chg="del">
        <pc:chgData name="Markus Krahl" userId="3c770401-11b5-4279-8b76-a61dbf2e59ac" providerId="ADAL" clId="{541CC538-BBA1-414D-8F5B-B61B28357086}" dt="2024-06-20T17:46:21.458" v="155" actId="2696"/>
        <pc:sldMkLst>
          <pc:docMk/>
          <pc:sldMk cId="2523158705" sldId="291"/>
        </pc:sldMkLst>
      </pc:sldChg>
      <pc:sldChg chg="del">
        <pc:chgData name="Markus Krahl" userId="3c770401-11b5-4279-8b76-a61dbf2e59ac" providerId="ADAL" clId="{541CC538-BBA1-414D-8F5B-B61B28357086}" dt="2024-06-20T17:46:19.309" v="154" actId="2696"/>
        <pc:sldMkLst>
          <pc:docMk/>
          <pc:sldMk cId="3260942203" sldId="292"/>
        </pc:sldMkLst>
      </pc:sldChg>
      <pc:sldChg chg="del">
        <pc:chgData name="Markus Krahl" userId="3c770401-11b5-4279-8b76-a61dbf2e59ac" providerId="ADAL" clId="{541CC538-BBA1-414D-8F5B-B61B28357086}" dt="2024-06-20T17:46:16.878" v="153" actId="2696"/>
        <pc:sldMkLst>
          <pc:docMk/>
          <pc:sldMk cId="3673313785" sldId="293"/>
        </pc:sldMkLst>
      </pc:sldChg>
      <pc:sldChg chg="del">
        <pc:chgData name="Markus Krahl" userId="3c770401-11b5-4279-8b76-a61dbf2e59ac" providerId="ADAL" clId="{541CC538-BBA1-414D-8F5B-B61B28357086}" dt="2024-06-20T17:46:14.653" v="152" actId="2696"/>
        <pc:sldMkLst>
          <pc:docMk/>
          <pc:sldMk cId="2444082972" sldId="294"/>
        </pc:sldMkLst>
      </pc:sldChg>
      <pc:sldChg chg="modSp del mod">
        <pc:chgData name="Markus Krahl" userId="3c770401-11b5-4279-8b76-a61dbf2e59ac" providerId="ADAL" clId="{541CC538-BBA1-414D-8F5B-B61B28357086}" dt="2024-06-21T07:16:03.455" v="4077" actId="2696"/>
        <pc:sldMkLst>
          <pc:docMk/>
          <pc:sldMk cId="133914409" sldId="295"/>
        </pc:sldMkLst>
      </pc:sldChg>
      <pc:sldChg chg="modSp add del mod modAnim">
        <pc:chgData name="Markus Krahl" userId="3c770401-11b5-4279-8b76-a61dbf2e59ac" providerId="ADAL" clId="{541CC538-BBA1-414D-8F5B-B61B28357086}" dt="2024-06-21T07:06:24.935" v="3930" actId="2696"/>
        <pc:sldMkLst>
          <pc:docMk/>
          <pc:sldMk cId="2548811666" sldId="296"/>
        </pc:sldMkLst>
      </pc:sldChg>
      <pc:sldChg chg="addSp delSp modSp add mod ord delAnim">
        <pc:chgData name="Markus Krahl" userId="3c770401-11b5-4279-8b76-a61dbf2e59ac" providerId="ADAL" clId="{541CC538-BBA1-414D-8F5B-B61B28357086}" dt="2024-06-22T18:46:15.714" v="7163" actId="27614"/>
        <pc:sldMkLst>
          <pc:docMk/>
          <pc:sldMk cId="981314818" sldId="297"/>
        </pc:sldMkLst>
      </pc:sldChg>
      <pc:sldChg chg="addSp delSp modSp add mod modAnim">
        <pc:chgData name="Markus Krahl" userId="3c770401-11b5-4279-8b76-a61dbf2e59ac" providerId="ADAL" clId="{541CC538-BBA1-414D-8F5B-B61B28357086}" dt="2024-06-23T09:39:34.105" v="10550"/>
        <pc:sldMkLst>
          <pc:docMk/>
          <pc:sldMk cId="304258519" sldId="298"/>
        </pc:sldMkLst>
      </pc:sldChg>
      <pc:sldChg chg="new del">
        <pc:chgData name="Markus Krahl" userId="3c770401-11b5-4279-8b76-a61dbf2e59ac" providerId="ADAL" clId="{541CC538-BBA1-414D-8F5B-B61B28357086}" dt="2024-06-20T17:43:04.090" v="130" actId="2696"/>
        <pc:sldMkLst>
          <pc:docMk/>
          <pc:sldMk cId="1269440777" sldId="298"/>
        </pc:sldMkLst>
      </pc:sldChg>
      <pc:sldChg chg="add del">
        <pc:chgData name="Markus Krahl" userId="3c770401-11b5-4279-8b76-a61dbf2e59ac" providerId="ADAL" clId="{541CC538-BBA1-414D-8F5B-B61B28357086}" dt="2024-06-20T17:46:31.851" v="158" actId="2696"/>
        <pc:sldMkLst>
          <pc:docMk/>
          <pc:sldMk cId="359823610" sldId="299"/>
        </pc:sldMkLst>
      </pc:sldChg>
      <pc:sldChg chg="delSp modSp add mod ord delAnim">
        <pc:chgData name="Markus Krahl" userId="3c770401-11b5-4279-8b76-a61dbf2e59ac" providerId="ADAL" clId="{541CC538-BBA1-414D-8F5B-B61B28357086}" dt="2024-06-24T10:07:56.650" v="10638" actId="114"/>
        <pc:sldMkLst>
          <pc:docMk/>
          <pc:sldMk cId="2757167664" sldId="299"/>
        </pc:sldMkLst>
      </pc:sldChg>
      <pc:sldChg chg="modSp add del mod">
        <pc:chgData name="Markus Krahl" userId="3c770401-11b5-4279-8b76-a61dbf2e59ac" providerId="ADAL" clId="{541CC538-BBA1-414D-8F5B-B61B28357086}" dt="2024-06-20T17:44:59.638" v="149" actId="2696"/>
        <pc:sldMkLst>
          <pc:docMk/>
          <pc:sldMk cId="3593003162" sldId="299"/>
        </pc:sldMkLst>
      </pc:sldChg>
      <pc:sldChg chg="addSp delSp modSp add mod ord delAnim modAnim">
        <pc:chgData name="Markus Krahl" userId="3c770401-11b5-4279-8b76-a61dbf2e59ac" providerId="ADAL" clId="{541CC538-BBA1-414D-8F5B-B61B28357086}" dt="2024-06-23T09:43:46.932" v="10619"/>
        <pc:sldMkLst>
          <pc:docMk/>
          <pc:sldMk cId="2715453946" sldId="300"/>
        </pc:sldMkLst>
      </pc:sldChg>
      <pc:sldChg chg="addSp delSp modSp add mod delAnim modAnim">
        <pc:chgData name="Markus Krahl" userId="3c770401-11b5-4279-8b76-a61dbf2e59ac" providerId="ADAL" clId="{541CC538-BBA1-414D-8F5B-B61B28357086}" dt="2024-06-23T09:44:31.087" v="10631"/>
        <pc:sldMkLst>
          <pc:docMk/>
          <pc:sldMk cId="2215691736" sldId="301"/>
        </pc:sldMkLst>
      </pc:sldChg>
      <pc:sldChg chg="addSp delSp modSp add mod delAnim modAnim">
        <pc:chgData name="Markus Krahl" userId="3c770401-11b5-4279-8b76-a61dbf2e59ac" providerId="ADAL" clId="{541CC538-BBA1-414D-8F5B-B61B28357086}" dt="2024-06-23T09:44:08.881" v="10625"/>
        <pc:sldMkLst>
          <pc:docMk/>
          <pc:sldMk cId="1096848515" sldId="302"/>
        </pc:sldMkLst>
      </pc:sldChg>
      <pc:sldChg chg="new del">
        <pc:chgData name="Markus Krahl" userId="3c770401-11b5-4279-8b76-a61dbf2e59ac" providerId="ADAL" clId="{541CC538-BBA1-414D-8F5B-B61B28357086}" dt="2024-06-20T17:49:41.824" v="270" actId="2696"/>
        <pc:sldMkLst>
          <pc:docMk/>
          <pc:sldMk cId="1235025095" sldId="302"/>
        </pc:sldMkLst>
      </pc:sldChg>
      <pc:sldChg chg="addSp delSp modSp add del mod ord delAnim">
        <pc:chgData name="Markus Krahl" userId="3c770401-11b5-4279-8b76-a61dbf2e59ac" providerId="ADAL" clId="{541CC538-BBA1-414D-8F5B-B61B28357086}" dt="2024-06-21T07:15:07.344" v="4069" actId="47"/>
        <pc:sldMkLst>
          <pc:docMk/>
          <pc:sldMk cId="326176098" sldId="303"/>
        </pc:sldMkLst>
      </pc:sldChg>
      <pc:sldChg chg="delSp modSp add mod setBg delAnim modAnim">
        <pc:chgData name="Markus Krahl" userId="3c770401-11b5-4279-8b76-a61dbf2e59ac" providerId="ADAL" clId="{541CC538-BBA1-414D-8F5B-B61B28357086}" dt="2024-06-24T10:10:04.723" v="10644" actId="20577"/>
        <pc:sldMkLst>
          <pc:docMk/>
          <pc:sldMk cId="3611983915" sldId="304"/>
        </pc:sldMkLst>
      </pc:sldChg>
      <pc:sldChg chg="addSp delSp modSp add mod ord modAnim">
        <pc:chgData name="Markus Krahl" userId="3c770401-11b5-4279-8b76-a61dbf2e59ac" providerId="ADAL" clId="{541CC538-BBA1-414D-8F5B-B61B28357086}" dt="2024-06-24T10:25:30.892" v="10646" actId="108"/>
        <pc:sldMkLst>
          <pc:docMk/>
          <pc:sldMk cId="334673261" sldId="305"/>
        </pc:sldMkLst>
      </pc:sldChg>
      <pc:sldChg chg="add del">
        <pc:chgData name="Markus Krahl" userId="3c770401-11b5-4279-8b76-a61dbf2e59ac" providerId="ADAL" clId="{541CC538-BBA1-414D-8F5B-B61B28357086}" dt="2024-06-21T07:14:52.031" v="4064" actId="2696"/>
        <pc:sldMkLst>
          <pc:docMk/>
          <pc:sldMk cId="1487782285" sldId="306"/>
        </pc:sldMkLst>
      </pc:sldChg>
      <pc:sldChg chg="addSp delSp modSp add mod ord">
        <pc:chgData name="Markus Krahl" userId="3c770401-11b5-4279-8b76-a61dbf2e59ac" providerId="ADAL" clId="{541CC538-BBA1-414D-8F5B-B61B28357086}" dt="2024-06-24T10:11:57.288" v="10645" actId="790"/>
        <pc:sldMkLst>
          <pc:docMk/>
          <pc:sldMk cId="3874168501" sldId="307"/>
        </pc:sldMkLst>
      </pc:sldChg>
      <pc:sldChg chg="addSp modSp add mod modAnim">
        <pc:chgData name="Markus Krahl" userId="3c770401-11b5-4279-8b76-a61dbf2e59ac" providerId="ADAL" clId="{541CC538-BBA1-414D-8F5B-B61B28357086}" dt="2024-06-23T09:40:59.905" v="10563"/>
        <pc:sldMkLst>
          <pc:docMk/>
          <pc:sldMk cId="2952929948" sldId="308"/>
        </pc:sldMkLst>
      </pc:sldChg>
      <pc:sldChg chg="addSp delSp modSp add mod">
        <pc:chgData name="Markus Krahl" userId="3c770401-11b5-4279-8b76-a61dbf2e59ac" providerId="ADAL" clId="{541CC538-BBA1-414D-8F5B-B61B28357086}" dt="2024-06-22T19:01:47.333" v="7889" actId="790"/>
        <pc:sldMkLst>
          <pc:docMk/>
          <pc:sldMk cId="2094223657" sldId="309"/>
        </pc:sldMkLst>
      </pc:sldChg>
      <pc:sldChg chg="addSp delSp modSp add mod">
        <pc:chgData name="Markus Krahl" userId="3c770401-11b5-4279-8b76-a61dbf2e59ac" providerId="ADAL" clId="{541CC538-BBA1-414D-8F5B-B61B28357086}" dt="2024-06-22T18:46:28.481" v="7166" actId="962"/>
        <pc:sldMkLst>
          <pc:docMk/>
          <pc:sldMk cId="1585307524" sldId="310"/>
        </pc:sldMkLst>
      </pc:sldChg>
      <pc:sldChg chg="addSp delSp modSp add mod">
        <pc:chgData name="Markus Krahl" userId="3c770401-11b5-4279-8b76-a61dbf2e59ac" providerId="ADAL" clId="{541CC538-BBA1-414D-8F5B-B61B28357086}" dt="2024-06-22T18:46:49.513" v="7169" actId="962"/>
        <pc:sldMkLst>
          <pc:docMk/>
          <pc:sldMk cId="1679281915" sldId="311"/>
        </pc:sldMkLst>
      </pc:sldChg>
      <pc:sldChg chg="addSp delSp modSp add mod">
        <pc:chgData name="Markus Krahl" userId="3c770401-11b5-4279-8b76-a61dbf2e59ac" providerId="ADAL" clId="{541CC538-BBA1-414D-8F5B-B61B28357086}" dt="2024-06-22T18:47:12.637" v="7174" actId="962"/>
        <pc:sldMkLst>
          <pc:docMk/>
          <pc:sldMk cId="3363920871" sldId="312"/>
        </pc:sldMkLst>
      </pc:sldChg>
      <pc:sldChg chg="addSp delSp modSp add mod">
        <pc:chgData name="Markus Krahl" userId="3c770401-11b5-4279-8b76-a61dbf2e59ac" providerId="ADAL" clId="{541CC538-BBA1-414D-8F5B-B61B28357086}" dt="2024-06-22T18:48:19.230" v="7179" actId="962"/>
        <pc:sldMkLst>
          <pc:docMk/>
          <pc:sldMk cId="2443061704" sldId="313"/>
        </pc:sldMkLst>
      </pc:sldChg>
      <pc:sldChg chg="addSp delSp modSp add mod">
        <pc:chgData name="Markus Krahl" userId="3c770401-11b5-4279-8b76-a61dbf2e59ac" providerId="ADAL" clId="{541CC538-BBA1-414D-8F5B-B61B28357086}" dt="2024-06-22T19:01:25.728" v="7886" actId="790"/>
        <pc:sldMkLst>
          <pc:docMk/>
          <pc:sldMk cId="2876591691" sldId="314"/>
        </pc:sldMkLst>
      </pc:sldChg>
      <pc:sldMasterChg chg="modSp mod modSldLayout">
        <pc:chgData name="Markus Krahl" userId="3c770401-11b5-4279-8b76-a61dbf2e59ac" providerId="ADAL" clId="{541CC538-BBA1-414D-8F5B-B61B28357086}" dt="2024-06-20T17:56:54.888" v="391"/>
        <pc:sldMasterMkLst>
          <pc:docMk/>
          <pc:sldMasterMk cId="1582805098" sldId="2147483648"/>
        </pc:sldMasterMkLst>
        <pc:sldLayoutChg chg="modSp mod">
          <pc:chgData name="Markus Krahl" userId="3c770401-11b5-4279-8b76-a61dbf2e59ac" providerId="ADAL" clId="{541CC538-BBA1-414D-8F5B-B61B28357086}" dt="2024-06-20T17:56:04.774" v="388" actId="113"/>
          <pc:sldLayoutMkLst>
            <pc:docMk/>
            <pc:sldMasterMk cId="1582805098" sldId="2147483648"/>
            <pc:sldLayoutMk cId="3490849300" sldId="2147483650"/>
          </pc:sldLayoutMkLst>
        </pc:sldLayoutChg>
        <pc:sldLayoutChg chg="modSp mod">
          <pc:chgData name="Markus Krahl" userId="3c770401-11b5-4279-8b76-a61dbf2e59ac" providerId="ADAL" clId="{541CC538-BBA1-414D-8F5B-B61B28357086}" dt="2024-06-20T17:54:23.596" v="369" actId="20577"/>
          <pc:sldLayoutMkLst>
            <pc:docMk/>
            <pc:sldMasterMk cId="1582805098" sldId="2147483648"/>
            <pc:sldLayoutMk cId="3625776460" sldId="2147483656"/>
          </pc:sldLayoutMkLst>
        </pc:sldLayoutChg>
      </pc:sldMasterChg>
    </pc:docChg>
  </pc:docChgLst>
  <pc:docChgLst>
    <pc:chgData name="Markus Krahl" userId="3c770401-11b5-4279-8b76-a61dbf2e59ac" providerId="ADAL" clId="{B811DCBA-B630-4D2D-8C77-FD689EAFD438}"/>
    <pc:docChg chg="undo custSel addSld delSld modSld sldOrd modMainMaster">
      <pc:chgData name="Markus Krahl" userId="3c770401-11b5-4279-8b76-a61dbf2e59ac" providerId="ADAL" clId="{B811DCBA-B630-4D2D-8C77-FD689EAFD438}" dt="2025-09-18T21:47:42.069" v="6910" actId="478"/>
      <pc:docMkLst>
        <pc:docMk/>
      </pc:docMkLst>
      <pc:sldChg chg="modSp mod">
        <pc:chgData name="Markus Krahl" userId="3c770401-11b5-4279-8b76-a61dbf2e59ac" providerId="ADAL" clId="{B811DCBA-B630-4D2D-8C77-FD689EAFD438}" dt="2025-09-08T08:01:54.220" v="18" actId="20577"/>
        <pc:sldMkLst>
          <pc:docMk/>
          <pc:sldMk cId="953452773" sldId="278"/>
        </pc:sldMkLst>
        <pc:spChg chg="mod">
          <ac:chgData name="Markus Krahl" userId="3c770401-11b5-4279-8b76-a61dbf2e59ac" providerId="ADAL" clId="{B811DCBA-B630-4D2D-8C77-FD689EAFD438}" dt="2025-09-08T08:01:54.220" v="18" actId="20577"/>
          <ac:spMkLst>
            <pc:docMk/>
            <pc:sldMk cId="953452773" sldId="278"/>
            <ac:spMk id="2" creationId="{ECEBD2CC-97D0-4788-B19D-D326216A6D12}"/>
          </ac:spMkLst>
        </pc:spChg>
      </pc:sldChg>
      <pc:sldChg chg="modSp mod modAnim">
        <pc:chgData name="Markus Krahl" userId="3c770401-11b5-4279-8b76-a61dbf2e59ac" providerId="ADAL" clId="{B811DCBA-B630-4D2D-8C77-FD689EAFD438}" dt="2025-09-10T06:27:37.932" v="6681" actId="114"/>
        <pc:sldMkLst>
          <pc:docMk/>
          <pc:sldMk cId="1641900639" sldId="287"/>
        </pc:sldMkLst>
        <pc:spChg chg="mod">
          <ac:chgData name="Markus Krahl" userId="3c770401-11b5-4279-8b76-a61dbf2e59ac" providerId="ADAL" clId="{B811DCBA-B630-4D2D-8C77-FD689EAFD438}" dt="2025-09-08T14:10:55.357" v="41" actId="20577"/>
          <ac:spMkLst>
            <pc:docMk/>
            <pc:sldMk cId="1641900639" sldId="287"/>
            <ac:spMk id="5" creationId="{52F5316D-1263-4A18-BE69-42B10C1397C9}"/>
          </ac:spMkLst>
        </pc:spChg>
        <pc:spChg chg="mod">
          <ac:chgData name="Markus Krahl" userId="3c770401-11b5-4279-8b76-a61dbf2e59ac" providerId="ADAL" clId="{B811DCBA-B630-4D2D-8C77-FD689EAFD438}" dt="2025-09-10T06:27:37.932" v="6681" actId="114"/>
          <ac:spMkLst>
            <pc:docMk/>
            <pc:sldMk cId="1641900639" sldId="287"/>
            <ac:spMk id="7" creationId="{4C83108A-4376-474D-9F1C-2A06C9D80004}"/>
          </ac:spMkLst>
        </pc:spChg>
      </pc:sldChg>
      <pc:sldChg chg="del">
        <pc:chgData name="Markus Krahl" userId="3c770401-11b5-4279-8b76-a61dbf2e59ac" providerId="ADAL" clId="{B811DCBA-B630-4D2D-8C77-FD689EAFD438}" dt="2025-09-08T14:13:46.671" v="49" actId="47"/>
        <pc:sldMkLst>
          <pc:docMk/>
          <pc:sldMk cId="981314818" sldId="297"/>
        </pc:sldMkLst>
      </pc:sldChg>
      <pc:sldChg chg="del">
        <pc:chgData name="Markus Krahl" userId="3c770401-11b5-4279-8b76-a61dbf2e59ac" providerId="ADAL" clId="{B811DCBA-B630-4D2D-8C77-FD689EAFD438}" dt="2025-09-08T14:13:29.964" v="44" actId="47"/>
        <pc:sldMkLst>
          <pc:docMk/>
          <pc:sldMk cId="304258519" sldId="298"/>
        </pc:sldMkLst>
      </pc:sldChg>
      <pc:sldChg chg="del">
        <pc:chgData name="Markus Krahl" userId="3c770401-11b5-4279-8b76-a61dbf2e59ac" providerId="ADAL" clId="{B811DCBA-B630-4D2D-8C77-FD689EAFD438}" dt="2025-09-08T14:13:36.189" v="45" actId="47"/>
        <pc:sldMkLst>
          <pc:docMk/>
          <pc:sldMk cId="2757167664" sldId="299"/>
        </pc:sldMkLst>
      </pc:sldChg>
      <pc:sldChg chg="del">
        <pc:chgData name="Markus Krahl" userId="3c770401-11b5-4279-8b76-a61dbf2e59ac" providerId="ADAL" clId="{B811DCBA-B630-4D2D-8C77-FD689EAFD438}" dt="2025-09-08T14:13:49.122" v="54" actId="47"/>
        <pc:sldMkLst>
          <pc:docMk/>
          <pc:sldMk cId="2715453946" sldId="300"/>
        </pc:sldMkLst>
      </pc:sldChg>
      <pc:sldChg chg="modSp mod modAnim">
        <pc:chgData name="Markus Krahl" userId="3c770401-11b5-4279-8b76-a61dbf2e59ac" providerId="ADAL" clId="{B811DCBA-B630-4D2D-8C77-FD689EAFD438}" dt="2025-09-16T08:33:13.546" v="6709" actId="20577"/>
        <pc:sldMkLst>
          <pc:docMk/>
          <pc:sldMk cId="2215691736" sldId="301"/>
        </pc:sldMkLst>
        <pc:spChg chg="mod">
          <ac:chgData name="Markus Krahl" userId="3c770401-11b5-4279-8b76-a61dbf2e59ac" providerId="ADAL" clId="{B811DCBA-B630-4D2D-8C77-FD689EAFD438}" dt="2025-09-08T14:14:29.150" v="74" actId="20577"/>
          <ac:spMkLst>
            <pc:docMk/>
            <pc:sldMk cId="2215691736" sldId="301"/>
            <ac:spMk id="5" creationId="{52F5316D-1263-4A18-BE69-42B10C1397C9}"/>
          </ac:spMkLst>
        </pc:spChg>
        <pc:spChg chg="mod">
          <ac:chgData name="Markus Krahl" userId="3c770401-11b5-4279-8b76-a61dbf2e59ac" providerId="ADAL" clId="{B811DCBA-B630-4D2D-8C77-FD689EAFD438}" dt="2025-09-16T08:33:13.546" v="6709" actId="20577"/>
          <ac:spMkLst>
            <pc:docMk/>
            <pc:sldMk cId="2215691736" sldId="301"/>
            <ac:spMk id="9" creationId="{022174D1-0524-D38A-CE35-CF98D59C1C3D}"/>
          </ac:spMkLst>
        </pc:spChg>
      </pc:sldChg>
      <pc:sldChg chg="modSp del mod">
        <pc:chgData name="Markus Krahl" userId="3c770401-11b5-4279-8b76-a61dbf2e59ac" providerId="ADAL" clId="{B811DCBA-B630-4D2D-8C77-FD689EAFD438}" dt="2025-09-10T06:06:38.336" v="5482" actId="2696"/>
        <pc:sldMkLst>
          <pc:docMk/>
          <pc:sldMk cId="1096848515" sldId="302"/>
        </pc:sldMkLst>
      </pc:sldChg>
      <pc:sldChg chg="del">
        <pc:chgData name="Markus Krahl" userId="3c770401-11b5-4279-8b76-a61dbf2e59ac" providerId="ADAL" clId="{B811DCBA-B630-4D2D-8C77-FD689EAFD438}" dt="2025-09-08T14:13:39.518" v="46" actId="47"/>
        <pc:sldMkLst>
          <pc:docMk/>
          <pc:sldMk cId="3611983915" sldId="304"/>
        </pc:sldMkLst>
      </pc:sldChg>
      <pc:sldChg chg="del">
        <pc:chgData name="Markus Krahl" userId="3c770401-11b5-4279-8b76-a61dbf2e59ac" providerId="ADAL" clId="{B811DCBA-B630-4D2D-8C77-FD689EAFD438}" dt="2025-09-08T14:13:27.043" v="43" actId="47"/>
        <pc:sldMkLst>
          <pc:docMk/>
          <pc:sldMk cId="334673261" sldId="305"/>
        </pc:sldMkLst>
      </pc:sldChg>
      <pc:sldChg chg="del">
        <pc:chgData name="Markus Krahl" userId="3c770401-11b5-4279-8b76-a61dbf2e59ac" providerId="ADAL" clId="{B811DCBA-B630-4D2D-8C77-FD689EAFD438}" dt="2025-09-08T14:13:44.649" v="47" actId="47"/>
        <pc:sldMkLst>
          <pc:docMk/>
          <pc:sldMk cId="3874168501" sldId="307"/>
        </pc:sldMkLst>
      </pc:sldChg>
      <pc:sldChg chg="del">
        <pc:chgData name="Markus Krahl" userId="3c770401-11b5-4279-8b76-a61dbf2e59ac" providerId="ADAL" clId="{B811DCBA-B630-4D2D-8C77-FD689EAFD438}" dt="2025-09-08T14:13:45.909" v="48" actId="47"/>
        <pc:sldMkLst>
          <pc:docMk/>
          <pc:sldMk cId="2952929948" sldId="308"/>
        </pc:sldMkLst>
      </pc:sldChg>
      <pc:sldChg chg="del">
        <pc:chgData name="Markus Krahl" userId="3c770401-11b5-4279-8b76-a61dbf2e59ac" providerId="ADAL" clId="{B811DCBA-B630-4D2D-8C77-FD689EAFD438}" dt="2025-09-08T14:13:50.236" v="55" actId="47"/>
        <pc:sldMkLst>
          <pc:docMk/>
          <pc:sldMk cId="2094223657" sldId="309"/>
        </pc:sldMkLst>
      </pc:sldChg>
      <pc:sldChg chg="del">
        <pc:chgData name="Markus Krahl" userId="3c770401-11b5-4279-8b76-a61dbf2e59ac" providerId="ADAL" clId="{B811DCBA-B630-4D2D-8C77-FD689EAFD438}" dt="2025-09-08T14:13:47.164" v="50" actId="47"/>
        <pc:sldMkLst>
          <pc:docMk/>
          <pc:sldMk cId="1585307524" sldId="310"/>
        </pc:sldMkLst>
      </pc:sldChg>
      <pc:sldChg chg="del">
        <pc:chgData name="Markus Krahl" userId="3c770401-11b5-4279-8b76-a61dbf2e59ac" providerId="ADAL" clId="{B811DCBA-B630-4D2D-8C77-FD689EAFD438}" dt="2025-09-08T14:13:47.643" v="51" actId="47"/>
        <pc:sldMkLst>
          <pc:docMk/>
          <pc:sldMk cId="1679281915" sldId="311"/>
        </pc:sldMkLst>
      </pc:sldChg>
      <pc:sldChg chg="del">
        <pc:chgData name="Markus Krahl" userId="3c770401-11b5-4279-8b76-a61dbf2e59ac" providerId="ADAL" clId="{B811DCBA-B630-4D2D-8C77-FD689EAFD438}" dt="2025-09-08T14:13:48.089" v="52" actId="47"/>
        <pc:sldMkLst>
          <pc:docMk/>
          <pc:sldMk cId="3363920871" sldId="312"/>
        </pc:sldMkLst>
      </pc:sldChg>
      <pc:sldChg chg="del">
        <pc:chgData name="Markus Krahl" userId="3c770401-11b5-4279-8b76-a61dbf2e59ac" providerId="ADAL" clId="{B811DCBA-B630-4D2D-8C77-FD689EAFD438}" dt="2025-09-08T14:13:48.581" v="53" actId="47"/>
        <pc:sldMkLst>
          <pc:docMk/>
          <pc:sldMk cId="2443061704" sldId="313"/>
        </pc:sldMkLst>
      </pc:sldChg>
      <pc:sldChg chg="del">
        <pc:chgData name="Markus Krahl" userId="3c770401-11b5-4279-8b76-a61dbf2e59ac" providerId="ADAL" clId="{B811DCBA-B630-4D2D-8C77-FD689EAFD438}" dt="2025-09-08T14:13:51.239" v="56" actId="47"/>
        <pc:sldMkLst>
          <pc:docMk/>
          <pc:sldMk cId="2876591691" sldId="314"/>
        </pc:sldMkLst>
      </pc:sldChg>
      <pc:sldChg chg="modSp add mod modAnim">
        <pc:chgData name="Markus Krahl" userId="3c770401-11b5-4279-8b76-a61dbf2e59ac" providerId="ADAL" clId="{B811DCBA-B630-4D2D-8C77-FD689EAFD438}" dt="2025-09-17T07:50:27.481" v="6710" actId="20577"/>
        <pc:sldMkLst>
          <pc:docMk/>
          <pc:sldMk cId="3114720525" sldId="315"/>
        </pc:sldMkLst>
        <pc:spChg chg="mod">
          <ac:chgData name="Markus Krahl" userId="3c770401-11b5-4279-8b76-a61dbf2e59ac" providerId="ADAL" clId="{B811DCBA-B630-4D2D-8C77-FD689EAFD438}" dt="2025-09-08T15:08:22.474" v="919" actId="20577"/>
          <ac:spMkLst>
            <pc:docMk/>
            <pc:sldMk cId="3114720525" sldId="315"/>
            <ac:spMk id="2" creationId="{C4E43552-7501-287D-53CC-4E572EC93351}"/>
          </ac:spMkLst>
        </pc:spChg>
        <pc:spChg chg="mod">
          <ac:chgData name="Markus Krahl" userId="3c770401-11b5-4279-8b76-a61dbf2e59ac" providerId="ADAL" clId="{B811DCBA-B630-4D2D-8C77-FD689EAFD438}" dt="2025-09-17T07:50:27.481" v="6710" actId="20577"/>
          <ac:spMkLst>
            <pc:docMk/>
            <pc:sldMk cId="3114720525" sldId="315"/>
            <ac:spMk id="7" creationId="{081F955E-8601-22A7-A65F-6885C73989D8}"/>
          </ac:spMkLst>
        </pc:spChg>
      </pc:sldChg>
      <pc:sldChg chg="addSp delSp modSp add mod ord delAnim">
        <pc:chgData name="Markus Krahl" userId="3c770401-11b5-4279-8b76-a61dbf2e59ac" providerId="ADAL" clId="{B811DCBA-B630-4D2D-8C77-FD689EAFD438}" dt="2025-09-08T14:19:48.259" v="206" actId="20577"/>
        <pc:sldMkLst>
          <pc:docMk/>
          <pc:sldMk cId="3879401129" sldId="316"/>
        </pc:sldMkLst>
        <pc:spChg chg="mod">
          <ac:chgData name="Markus Krahl" userId="3c770401-11b5-4279-8b76-a61dbf2e59ac" providerId="ADAL" clId="{B811DCBA-B630-4D2D-8C77-FD689EAFD438}" dt="2025-09-08T14:19:48.259" v="206" actId="20577"/>
          <ac:spMkLst>
            <pc:docMk/>
            <pc:sldMk cId="3879401129" sldId="316"/>
            <ac:spMk id="2" creationId="{EC0A32B1-C088-5ADD-3FCC-5EE1CF4250B8}"/>
          </ac:spMkLst>
        </pc:spChg>
        <pc:graphicFrameChg chg="add mod">
          <ac:chgData name="Markus Krahl" userId="3c770401-11b5-4279-8b76-a61dbf2e59ac" providerId="ADAL" clId="{B811DCBA-B630-4D2D-8C77-FD689EAFD438}" dt="2025-09-08T14:18:24.261" v="83" actId="14100"/>
          <ac:graphicFrameMkLst>
            <pc:docMk/>
            <pc:sldMk cId="3879401129" sldId="316"/>
            <ac:graphicFrameMk id="3" creationId="{BFD65872-970F-343D-F651-0C3D73BDAABC}"/>
          </ac:graphicFrameMkLst>
        </pc:graphicFrameChg>
      </pc:sldChg>
      <pc:sldChg chg="addSp delSp modSp add mod ord">
        <pc:chgData name="Markus Krahl" userId="3c770401-11b5-4279-8b76-a61dbf2e59ac" providerId="ADAL" clId="{B811DCBA-B630-4D2D-8C77-FD689EAFD438}" dt="2025-09-10T05:41:05.832" v="4380"/>
        <pc:sldMkLst>
          <pc:docMk/>
          <pc:sldMk cId="3133756313" sldId="317"/>
        </pc:sldMkLst>
        <pc:spChg chg="mod">
          <ac:chgData name="Markus Krahl" userId="3c770401-11b5-4279-8b76-a61dbf2e59ac" providerId="ADAL" clId="{B811DCBA-B630-4D2D-8C77-FD689EAFD438}" dt="2025-09-08T14:24:14.959" v="241" actId="20577"/>
          <ac:spMkLst>
            <pc:docMk/>
            <pc:sldMk cId="3133756313" sldId="317"/>
            <ac:spMk id="2" creationId="{7F7A1F04-40E6-651D-0318-024A14AE1851}"/>
          </ac:spMkLst>
        </pc:spChg>
        <pc:picChg chg="add mod">
          <ac:chgData name="Markus Krahl" userId="3c770401-11b5-4279-8b76-a61dbf2e59ac" providerId="ADAL" clId="{B811DCBA-B630-4D2D-8C77-FD689EAFD438}" dt="2025-09-08T14:24:35.217" v="243" actId="1076"/>
          <ac:picMkLst>
            <pc:docMk/>
            <pc:sldMk cId="3133756313" sldId="317"/>
            <ac:picMk id="8" creationId="{4AD64504-42AB-2059-988B-741775E5B095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08T14:33:09.440" v="754" actId="1076"/>
        <pc:sldMkLst>
          <pc:docMk/>
          <pc:sldMk cId="2207461668" sldId="318"/>
        </pc:sldMkLst>
        <pc:spChg chg="mod">
          <ac:chgData name="Markus Krahl" userId="3c770401-11b5-4279-8b76-a61dbf2e59ac" providerId="ADAL" clId="{B811DCBA-B630-4D2D-8C77-FD689EAFD438}" dt="2025-09-08T14:25:20.899" v="260" actId="20577"/>
          <ac:spMkLst>
            <pc:docMk/>
            <pc:sldMk cId="2207461668" sldId="318"/>
            <ac:spMk id="2" creationId="{4761479C-DC73-B48C-CF5C-E412DCCE8DC9}"/>
          </ac:spMkLst>
        </pc:spChg>
        <pc:picChg chg="add mod">
          <ac:chgData name="Markus Krahl" userId="3c770401-11b5-4279-8b76-a61dbf2e59ac" providerId="ADAL" clId="{B811DCBA-B630-4D2D-8C77-FD689EAFD438}" dt="2025-09-08T14:33:09.440" v="754" actId="1076"/>
          <ac:picMkLst>
            <pc:docMk/>
            <pc:sldMk cId="2207461668" sldId="318"/>
            <ac:picMk id="7" creationId="{8F79231D-A402-19BB-AFE7-589C34FBD579}"/>
          </ac:picMkLst>
        </pc:picChg>
      </pc:sldChg>
      <pc:sldChg chg="addSp delSp modSp add mod ord modAnim">
        <pc:chgData name="Markus Krahl" userId="3c770401-11b5-4279-8b76-a61dbf2e59ac" providerId="ADAL" clId="{B811DCBA-B630-4D2D-8C77-FD689EAFD438}" dt="2025-09-16T08:26:58.019" v="6690"/>
        <pc:sldMkLst>
          <pc:docMk/>
          <pc:sldMk cId="2584079444" sldId="319"/>
        </pc:sldMkLst>
        <pc:spChg chg="mod">
          <ac:chgData name="Markus Krahl" userId="3c770401-11b5-4279-8b76-a61dbf2e59ac" providerId="ADAL" clId="{B811DCBA-B630-4D2D-8C77-FD689EAFD438}" dt="2025-09-10T05:49:08.934" v="4464" actId="790"/>
          <ac:spMkLst>
            <pc:docMk/>
            <pc:sldMk cId="2584079444" sldId="319"/>
            <ac:spMk id="2" creationId="{60E7A510-7980-0E06-5576-FF9FBDB6BB10}"/>
          </ac:spMkLst>
        </pc:spChg>
        <pc:spChg chg="mod">
          <ac:chgData name="Markus Krahl" userId="3c770401-11b5-4279-8b76-a61dbf2e59ac" providerId="ADAL" clId="{B811DCBA-B630-4D2D-8C77-FD689EAFD438}" dt="2025-09-10T05:49:08.934" v="4464" actId="790"/>
          <ac:spMkLst>
            <pc:docMk/>
            <pc:sldMk cId="2584079444" sldId="319"/>
            <ac:spMk id="4" creationId="{A8108074-1B87-9D59-69FE-5D12FA393DA2}"/>
          </ac:spMkLst>
        </pc:spChg>
        <pc:spChg chg="mod">
          <ac:chgData name="Markus Krahl" userId="3c770401-11b5-4279-8b76-a61dbf2e59ac" providerId="ADAL" clId="{B811DCBA-B630-4D2D-8C77-FD689EAFD438}" dt="2025-09-10T05:49:08.934" v="4464" actId="790"/>
          <ac:spMkLst>
            <pc:docMk/>
            <pc:sldMk cId="2584079444" sldId="319"/>
            <ac:spMk id="5" creationId="{EDCCCD7F-2EF2-90BB-0E0A-A2EEADB3FEF6}"/>
          </ac:spMkLst>
        </pc:spChg>
        <pc:spChg chg="mod">
          <ac:chgData name="Markus Krahl" userId="3c770401-11b5-4279-8b76-a61dbf2e59ac" providerId="ADAL" clId="{B811DCBA-B630-4D2D-8C77-FD689EAFD438}" dt="2025-09-10T05:49:08.934" v="4464" actId="790"/>
          <ac:spMkLst>
            <pc:docMk/>
            <pc:sldMk cId="2584079444" sldId="319"/>
            <ac:spMk id="6" creationId="{41CC16B6-18D5-994D-7F75-94F946CDE764}"/>
          </ac:spMkLst>
        </pc:spChg>
        <pc:spChg chg="add mod">
          <ac:chgData name="Markus Krahl" userId="3c770401-11b5-4279-8b76-a61dbf2e59ac" providerId="ADAL" clId="{B811DCBA-B630-4D2D-8C77-FD689EAFD438}" dt="2025-09-10T05:49:08.934" v="4464" actId="790"/>
          <ac:spMkLst>
            <pc:docMk/>
            <pc:sldMk cId="2584079444" sldId="319"/>
            <ac:spMk id="9" creationId="{73A9656F-4565-15EC-8533-C599B6047CD9}"/>
          </ac:spMkLst>
        </pc:spChg>
        <pc:picChg chg="add mod">
          <ac:chgData name="Markus Krahl" userId="3c770401-11b5-4279-8b76-a61dbf2e59ac" providerId="ADAL" clId="{B811DCBA-B630-4D2D-8C77-FD689EAFD438}" dt="2025-09-08T14:33:16.385" v="755" actId="1076"/>
          <ac:picMkLst>
            <pc:docMk/>
            <pc:sldMk cId="2584079444" sldId="319"/>
            <ac:picMk id="7" creationId="{3C03F9DF-B79E-9E9C-ABA7-E9BA76F1C498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10T05:43:04.107" v="4385" actId="1076"/>
        <pc:sldMkLst>
          <pc:docMk/>
          <pc:sldMk cId="1348473078" sldId="320"/>
        </pc:sldMkLst>
        <pc:spChg chg="mod">
          <ac:chgData name="Markus Krahl" userId="3c770401-11b5-4279-8b76-a61dbf2e59ac" providerId="ADAL" clId="{B811DCBA-B630-4D2D-8C77-FD689EAFD438}" dt="2025-09-08T14:35:14.060" v="826" actId="20577"/>
          <ac:spMkLst>
            <pc:docMk/>
            <pc:sldMk cId="1348473078" sldId="320"/>
            <ac:spMk id="2" creationId="{F32D4602-24A0-F5B8-667D-21825C3EF985}"/>
          </ac:spMkLst>
        </pc:spChg>
        <pc:picChg chg="add mod">
          <ac:chgData name="Markus Krahl" userId="3c770401-11b5-4279-8b76-a61dbf2e59ac" providerId="ADAL" clId="{B811DCBA-B630-4D2D-8C77-FD689EAFD438}" dt="2025-09-10T05:43:04.107" v="4385" actId="1076"/>
          <ac:picMkLst>
            <pc:docMk/>
            <pc:sldMk cId="1348473078" sldId="320"/>
            <ac:picMk id="8" creationId="{654E3ACB-F749-0A58-0857-2A195157B4E5}"/>
          </ac:picMkLst>
        </pc:picChg>
      </pc:sldChg>
      <pc:sldChg chg="addSp delSp modSp add mod delAnim">
        <pc:chgData name="Markus Krahl" userId="3c770401-11b5-4279-8b76-a61dbf2e59ac" providerId="ADAL" clId="{B811DCBA-B630-4D2D-8C77-FD689EAFD438}" dt="2025-09-08T15:00:00.135" v="858" actId="962"/>
        <pc:sldMkLst>
          <pc:docMk/>
          <pc:sldMk cId="2154221888" sldId="321"/>
        </pc:sldMkLst>
        <pc:spChg chg="mod">
          <ac:chgData name="Markus Krahl" userId="3c770401-11b5-4279-8b76-a61dbf2e59ac" providerId="ADAL" clId="{B811DCBA-B630-4D2D-8C77-FD689EAFD438}" dt="2025-09-08T14:59:11.047" v="853" actId="20577"/>
          <ac:spMkLst>
            <pc:docMk/>
            <pc:sldMk cId="2154221888" sldId="321"/>
            <ac:spMk id="2" creationId="{14115446-A7DB-C944-E4C0-222B95FE0193}"/>
          </ac:spMkLst>
        </pc:spChg>
        <pc:picChg chg="add mod">
          <ac:chgData name="Markus Krahl" userId="3c770401-11b5-4279-8b76-a61dbf2e59ac" providerId="ADAL" clId="{B811DCBA-B630-4D2D-8C77-FD689EAFD438}" dt="2025-09-08T15:00:00.135" v="858" actId="962"/>
          <ac:picMkLst>
            <pc:docMk/>
            <pc:sldMk cId="2154221888" sldId="321"/>
            <ac:picMk id="10" creationId="{A13A0619-725E-906B-F8D6-07C13B629BEC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08T15:00:36.168" v="869" actId="962"/>
        <pc:sldMkLst>
          <pc:docMk/>
          <pc:sldMk cId="833686177" sldId="322"/>
        </pc:sldMkLst>
        <pc:picChg chg="add mod">
          <ac:chgData name="Markus Krahl" userId="3c770401-11b5-4279-8b76-a61dbf2e59ac" providerId="ADAL" clId="{B811DCBA-B630-4D2D-8C77-FD689EAFD438}" dt="2025-09-08T15:00:36.168" v="869" actId="962"/>
          <ac:picMkLst>
            <pc:docMk/>
            <pc:sldMk cId="833686177" sldId="322"/>
            <ac:picMk id="7" creationId="{EFE24CAC-B3A3-C8F0-1B34-196D430A7E82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08T15:04:47.419" v="893" actId="962"/>
        <pc:sldMkLst>
          <pc:docMk/>
          <pc:sldMk cId="2625130950" sldId="323"/>
        </pc:sldMkLst>
        <pc:picChg chg="add mod">
          <ac:chgData name="Markus Krahl" userId="3c770401-11b5-4279-8b76-a61dbf2e59ac" providerId="ADAL" clId="{B811DCBA-B630-4D2D-8C77-FD689EAFD438}" dt="2025-09-08T15:04:47.419" v="893" actId="962"/>
          <ac:picMkLst>
            <pc:docMk/>
            <pc:sldMk cId="2625130950" sldId="323"/>
            <ac:picMk id="9" creationId="{ABDC2D33-3016-50B2-8D43-FF17677EB2C1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08T15:01:37.465" v="875" actId="27614"/>
        <pc:sldMkLst>
          <pc:docMk/>
          <pc:sldMk cId="2293264205" sldId="324"/>
        </pc:sldMkLst>
        <pc:picChg chg="add mod">
          <ac:chgData name="Markus Krahl" userId="3c770401-11b5-4279-8b76-a61dbf2e59ac" providerId="ADAL" clId="{B811DCBA-B630-4D2D-8C77-FD689EAFD438}" dt="2025-09-08T15:01:37.465" v="875" actId="27614"/>
          <ac:picMkLst>
            <pc:docMk/>
            <pc:sldMk cId="2293264205" sldId="324"/>
            <ac:picMk id="7" creationId="{C647340F-9CCE-F284-5B45-4B4D25DC2414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08T15:02:21.010" v="878" actId="27614"/>
        <pc:sldMkLst>
          <pc:docMk/>
          <pc:sldMk cId="1176404629" sldId="325"/>
        </pc:sldMkLst>
        <pc:picChg chg="add mod">
          <ac:chgData name="Markus Krahl" userId="3c770401-11b5-4279-8b76-a61dbf2e59ac" providerId="ADAL" clId="{B811DCBA-B630-4D2D-8C77-FD689EAFD438}" dt="2025-09-08T15:02:21.010" v="878" actId="27614"/>
          <ac:picMkLst>
            <pc:docMk/>
            <pc:sldMk cId="1176404629" sldId="325"/>
            <ac:picMk id="7" creationId="{662880AC-AC74-B215-B4C2-646ED481DB1D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08T15:02:31.521" v="882" actId="962"/>
        <pc:sldMkLst>
          <pc:docMk/>
          <pc:sldMk cId="3467636436" sldId="326"/>
        </pc:sldMkLst>
        <pc:picChg chg="add mod">
          <ac:chgData name="Markus Krahl" userId="3c770401-11b5-4279-8b76-a61dbf2e59ac" providerId="ADAL" clId="{B811DCBA-B630-4D2D-8C77-FD689EAFD438}" dt="2025-09-08T15:02:31.521" v="882" actId="962"/>
          <ac:picMkLst>
            <pc:docMk/>
            <pc:sldMk cId="3467636436" sldId="326"/>
            <ac:picMk id="7" creationId="{8D938410-4BD1-5AF3-0005-C094485720A9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08T15:02:40.937" v="886" actId="962"/>
        <pc:sldMkLst>
          <pc:docMk/>
          <pc:sldMk cId="1257133704" sldId="327"/>
        </pc:sldMkLst>
        <pc:picChg chg="add mod">
          <ac:chgData name="Markus Krahl" userId="3c770401-11b5-4279-8b76-a61dbf2e59ac" providerId="ADAL" clId="{B811DCBA-B630-4D2D-8C77-FD689EAFD438}" dt="2025-09-08T15:02:40.937" v="886" actId="962"/>
          <ac:picMkLst>
            <pc:docMk/>
            <pc:sldMk cId="1257133704" sldId="327"/>
            <ac:picMk id="7" creationId="{18E66813-ABCC-546C-2AAC-6C80E64EDFF2}"/>
          </ac:picMkLst>
        </pc:picChg>
      </pc:sldChg>
      <pc:sldChg chg="addSp delSp modSp add mod">
        <pc:chgData name="Markus Krahl" userId="3c770401-11b5-4279-8b76-a61dbf2e59ac" providerId="ADAL" clId="{B811DCBA-B630-4D2D-8C77-FD689EAFD438}" dt="2025-09-08T15:02:59.555" v="889" actId="27614"/>
        <pc:sldMkLst>
          <pc:docMk/>
          <pc:sldMk cId="3415670724" sldId="328"/>
        </pc:sldMkLst>
        <pc:picChg chg="add mod">
          <ac:chgData name="Markus Krahl" userId="3c770401-11b5-4279-8b76-a61dbf2e59ac" providerId="ADAL" clId="{B811DCBA-B630-4D2D-8C77-FD689EAFD438}" dt="2025-09-08T15:02:59.555" v="889" actId="27614"/>
          <ac:picMkLst>
            <pc:docMk/>
            <pc:sldMk cId="3415670724" sldId="328"/>
            <ac:picMk id="7" creationId="{20D40EC9-7CD0-4C31-8D14-E7AF79EA3A8F}"/>
          </ac:picMkLst>
        </pc:picChg>
      </pc:sldChg>
      <pc:sldChg chg="modSp add mod modAnim">
        <pc:chgData name="Markus Krahl" userId="3c770401-11b5-4279-8b76-a61dbf2e59ac" providerId="ADAL" clId="{B811DCBA-B630-4D2D-8C77-FD689EAFD438}" dt="2025-09-10T06:29:06.649" v="6687" actId="114"/>
        <pc:sldMkLst>
          <pc:docMk/>
          <pc:sldMk cId="533182972" sldId="329"/>
        </pc:sldMkLst>
        <pc:spChg chg="mod">
          <ac:chgData name="Markus Krahl" userId="3c770401-11b5-4279-8b76-a61dbf2e59ac" providerId="ADAL" clId="{B811DCBA-B630-4D2D-8C77-FD689EAFD438}" dt="2025-09-08T15:08:12.144" v="907" actId="20577"/>
          <ac:spMkLst>
            <pc:docMk/>
            <pc:sldMk cId="533182972" sldId="329"/>
            <ac:spMk id="2" creationId="{3A0B8C12-741A-8DF8-456D-04C0DE39371A}"/>
          </ac:spMkLst>
        </pc:spChg>
        <pc:spChg chg="mod">
          <ac:chgData name="Markus Krahl" userId="3c770401-11b5-4279-8b76-a61dbf2e59ac" providerId="ADAL" clId="{B811DCBA-B630-4D2D-8C77-FD689EAFD438}" dt="2025-09-10T06:29:06.649" v="6687" actId="114"/>
          <ac:spMkLst>
            <pc:docMk/>
            <pc:sldMk cId="533182972" sldId="329"/>
            <ac:spMk id="7" creationId="{A6FBA916-AE0A-CF37-7191-C462F0128547}"/>
          </ac:spMkLst>
        </pc:spChg>
      </pc:sldChg>
      <pc:sldChg chg="addSp delSp modSp add mod modAnim">
        <pc:chgData name="Markus Krahl" userId="3c770401-11b5-4279-8b76-a61dbf2e59ac" providerId="ADAL" clId="{B811DCBA-B630-4D2D-8C77-FD689EAFD438}" dt="2025-09-16T08:28:21.200" v="6699"/>
        <pc:sldMkLst>
          <pc:docMk/>
          <pc:sldMk cId="1325899487" sldId="330"/>
        </pc:sldMkLst>
        <pc:spChg chg="mod">
          <ac:chgData name="Markus Krahl" userId="3c770401-11b5-4279-8b76-a61dbf2e59ac" providerId="ADAL" clId="{B811DCBA-B630-4D2D-8C77-FD689EAFD438}" dt="2025-09-08T15:11:59.873" v="1269" actId="20577"/>
          <ac:spMkLst>
            <pc:docMk/>
            <pc:sldMk cId="1325899487" sldId="330"/>
            <ac:spMk id="2" creationId="{A9D9A758-D77E-C0CC-1D85-22D82C293C84}"/>
          </ac:spMkLst>
        </pc:spChg>
        <pc:spChg chg="mod">
          <ac:chgData name="Markus Krahl" userId="3c770401-11b5-4279-8b76-a61dbf2e59ac" providerId="ADAL" clId="{B811DCBA-B630-4D2D-8C77-FD689EAFD438}" dt="2025-09-10T05:24:52.679" v="4028" actId="20577"/>
          <ac:spMkLst>
            <pc:docMk/>
            <pc:sldMk cId="1325899487" sldId="330"/>
            <ac:spMk id="7" creationId="{61FE26E1-A217-2ECE-DA47-887862B28A02}"/>
          </ac:spMkLst>
        </pc:spChg>
        <pc:spChg chg="add mod">
          <ac:chgData name="Markus Krahl" userId="3c770401-11b5-4279-8b76-a61dbf2e59ac" providerId="ADAL" clId="{B811DCBA-B630-4D2D-8C77-FD689EAFD438}" dt="2025-09-10T05:23:36.109" v="3920" actId="1036"/>
          <ac:spMkLst>
            <pc:docMk/>
            <pc:sldMk cId="1325899487" sldId="330"/>
            <ac:spMk id="9" creationId="{928DF653-1441-E364-93F3-389EF7C0ABE4}"/>
          </ac:spMkLst>
        </pc:spChg>
        <pc:spChg chg="add mod">
          <ac:chgData name="Markus Krahl" userId="3c770401-11b5-4279-8b76-a61dbf2e59ac" providerId="ADAL" clId="{B811DCBA-B630-4D2D-8C77-FD689EAFD438}" dt="2025-09-10T05:23:36.109" v="3920" actId="1036"/>
          <ac:spMkLst>
            <pc:docMk/>
            <pc:sldMk cId="1325899487" sldId="330"/>
            <ac:spMk id="12" creationId="{2799AE58-5587-1CA8-7B1D-EFFF616DDA09}"/>
          </ac:spMkLst>
        </pc:spChg>
        <pc:spChg chg="add mod">
          <ac:chgData name="Markus Krahl" userId="3c770401-11b5-4279-8b76-a61dbf2e59ac" providerId="ADAL" clId="{B811DCBA-B630-4D2D-8C77-FD689EAFD438}" dt="2025-09-10T05:23:54.992" v="3924" actId="14100"/>
          <ac:spMkLst>
            <pc:docMk/>
            <pc:sldMk cId="1325899487" sldId="330"/>
            <ac:spMk id="15" creationId="{41C66E4F-CA3D-A858-D1F9-22C5FFC6DAD6}"/>
          </ac:spMkLst>
        </pc:spChg>
        <pc:spChg chg="add mod">
          <ac:chgData name="Markus Krahl" userId="3c770401-11b5-4279-8b76-a61dbf2e59ac" providerId="ADAL" clId="{B811DCBA-B630-4D2D-8C77-FD689EAFD438}" dt="2025-09-10T05:27:46.005" v="4098" actId="1076"/>
          <ac:spMkLst>
            <pc:docMk/>
            <pc:sldMk cId="1325899487" sldId="330"/>
            <ac:spMk id="22" creationId="{3845084E-3355-BFA5-2E8B-997E44687511}"/>
          </ac:spMkLst>
        </pc:spChg>
        <pc:spChg chg="add mod">
          <ac:chgData name="Markus Krahl" userId="3c770401-11b5-4279-8b76-a61dbf2e59ac" providerId="ADAL" clId="{B811DCBA-B630-4D2D-8C77-FD689EAFD438}" dt="2025-09-10T05:28:15.284" v="4101" actId="1076"/>
          <ac:spMkLst>
            <pc:docMk/>
            <pc:sldMk cId="1325899487" sldId="330"/>
            <ac:spMk id="23" creationId="{893C55B2-731E-D54C-2931-1F2C3CF52FFF}"/>
          </ac:spMkLst>
        </pc:spChg>
        <pc:spChg chg="add mod">
          <ac:chgData name="Markus Krahl" userId="3c770401-11b5-4279-8b76-a61dbf2e59ac" providerId="ADAL" clId="{B811DCBA-B630-4D2D-8C77-FD689EAFD438}" dt="2025-09-10T05:30:12.962" v="4121" actId="1076"/>
          <ac:spMkLst>
            <pc:docMk/>
            <pc:sldMk cId="1325899487" sldId="330"/>
            <ac:spMk id="26" creationId="{3A673934-46FC-AFD2-E2B3-C0AEF4EE3442}"/>
          </ac:spMkLst>
        </pc:spChg>
        <pc:picChg chg="add mod">
          <ac:chgData name="Markus Krahl" userId="3c770401-11b5-4279-8b76-a61dbf2e59ac" providerId="ADAL" clId="{B811DCBA-B630-4D2D-8C77-FD689EAFD438}" dt="2025-09-10T05:23:36.109" v="3920" actId="1036"/>
          <ac:picMkLst>
            <pc:docMk/>
            <pc:sldMk cId="1325899487" sldId="330"/>
            <ac:picMk id="8" creationId="{83F97F33-82E7-8B09-89A1-F601439D90E3}"/>
          </ac:picMkLst>
        </pc:picChg>
        <pc:picChg chg="add mod">
          <ac:chgData name="Markus Krahl" userId="3c770401-11b5-4279-8b76-a61dbf2e59ac" providerId="ADAL" clId="{B811DCBA-B630-4D2D-8C77-FD689EAFD438}" dt="2025-09-10T05:23:36.109" v="3920" actId="1036"/>
          <ac:picMkLst>
            <pc:docMk/>
            <pc:sldMk cId="1325899487" sldId="330"/>
            <ac:picMk id="11" creationId="{C048186E-B49B-4F28-9AE3-4C956BD8A5C0}"/>
          </ac:picMkLst>
        </pc:picChg>
        <pc:picChg chg="add mod">
          <ac:chgData name="Markus Krahl" userId="3c770401-11b5-4279-8b76-a61dbf2e59ac" providerId="ADAL" clId="{B811DCBA-B630-4D2D-8C77-FD689EAFD438}" dt="2025-09-10T05:26:06.253" v="4087" actId="1038"/>
          <ac:picMkLst>
            <pc:docMk/>
            <pc:sldMk cId="1325899487" sldId="330"/>
            <ac:picMk id="14" creationId="{958AB144-8136-CCFF-8D7B-AE02C395100D}"/>
          </ac:picMkLst>
        </pc:picChg>
        <pc:picChg chg="add mod">
          <ac:chgData name="Markus Krahl" userId="3c770401-11b5-4279-8b76-a61dbf2e59ac" providerId="ADAL" clId="{B811DCBA-B630-4D2D-8C77-FD689EAFD438}" dt="2025-09-10T05:26:06.253" v="4087" actId="1038"/>
          <ac:picMkLst>
            <pc:docMk/>
            <pc:sldMk cId="1325899487" sldId="330"/>
            <ac:picMk id="18" creationId="{26668F46-02F7-B58A-415F-853A89180E0F}"/>
          </ac:picMkLst>
        </pc:picChg>
        <pc:picChg chg="add mod modCrop">
          <ac:chgData name="Markus Krahl" userId="3c770401-11b5-4279-8b76-a61dbf2e59ac" providerId="ADAL" clId="{B811DCBA-B630-4D2D-8C77-FD689EAFD438}" dt="2025-09-10T05:27:09.439" v="4092" actId="1076"/>
          <ac:picMkLst>
            <pc:docMk/>
            <pc:sldMk cId="1325899487" sldId="330"/>
            <ac:picMk id="20" creationId="{837F846E-F967-A614-87B3-DF8C8FAE558F}"/>
          </ac:picMkLst>
        </pc:picChg>
        <pc:picChg chg="add mod">
          <ac:chgData name="Markus Krahl" userId="3c770401-11b5-4279-8b76-a61dbf2e59ac" providerId="ADAL" clId="{B811DCBA-B630-4D2D-8C77-FD689EAFD438}" dt="2025-09-10T05:29:16.375" v="4104" actId="1076"/>
          <ac:picMkLst>
            <pc:docMk/>
            <pc:sldMk cId="1325899487" sldId="330"/>
            <ac:picMk id="25" creationId="{E455C3DD-6C47-1C70-7A43-7E54D1EF1DF9}"/>
          </ac:picMkLst>
        </pc:picChg>
        <pc:picChg chg="add mod">
          <ac:chgData name="Markus Krahl" userId="3c770401-11b5-4279-8b76-a61dbf2e59ac" providerId="ADAL" clId="{B811DCBA-B630-4D2D-8C77-FD689EAFD438}" dt="2025-09-10T05:31:00.109" v="4136" actId="1037"/>
          <ac:picMkLst>
            <pc:docMk/>
            <pc:sldMk cId="1325899487" sldId="330"/>
            <ac:picMk id="28" creationId="{4AC2414F-720C-8216-2AB9-5D5473A988F0}"/>
          </ac:picMkLst>
        </pc:picChg>
      </pc:sldChg>
      <pc:sldChg chg="addSp delSp modSp add mod modAnim">
        <pc:chgData name="Markus Krahl" userId="3c770401-11b5-4279-8b76-a61dbf2e59ac" providerId="ADAL" clId="{B811DCBA-B630-4D2D-8C77-FD689EAFD438}" dt="2025-09-16T08:27:47.078" v="6694"/>
        <pc:sldMkLst>
          <pc:docMk/>
          <pc:sldMk cId="297899487" sldId="331"/>
        </pc:sldMkLst>
        <pc:spChg chg="mod">
          <ac:chgData name="Markus Krahl" userId="3c770401-11b5-4279-8b76-a61dbf2e59ac" providerId="ADAL" clId="{B811DCBA-B630-4D2D-8C77-FD689EAFD438}" dt="2025-09-10T05:35:13.898" v="4198" actId="790"/>
          <ac:spMkLst>
            <pc:docMk/>
            <pc:sldMk cId="297899487" sldId="331"/>
            <ac:spMk id="2" creationId="{1F5B217B-B76B-200D-48A1-AD644D27D1BC}"/>
          </ac:spMkLst>
        </pc:spChg>
        <pc:spChg chg="mod">
          <ac:chgData name="Markus Krahl" userId="3c770401-11b5-4279-8b76-a61dbf2e59ac" providerId="ADAL" clId="{B811DCBA-B630-4D2D-8C77-FD689EAFD438}" dt="2025-09-10T05:33:57.086" v="4182" actId="14100"/>
          <ac:spMkLst>
            <pc:docMk/>
            <pc:sldMk cId="297899487" sldId="331"/>
            <ac:spMk id="7" creationId="{F4BE6CE2-D5DB-C72E-7F70-B73B2D3F334E}"/>
          </ac:spMkLst>
        </pc:spChg>
        <pc:spChg chg="add del mod">
          <ac:chgData name="Markus Krahl" userId="3c770401-11b5-4279-8b76-a61dbf2e59ac" providerId="ADAL" clId="{B811DCBA-B630-4D2D-8C77-FD689EAFD438}" dt="2025-09-10T05:54:40.202" v="4480" actId="1076"/>
          <ac:spMkLst>
            <pc:docMk/>
            <pc:sldMk cId="297899487" sldId="331"/>
            <ac:spMk id="17" creationId="{02531DB3-4B66-C672-F8C3-EEBCEE0DB477}"/>
          </ac:spMkLst>
        </pc:spChg>
        <pc:picChg chg="add mod">
          <ac:chgData name="Markus Krahl" userId="3c770401-11b5-4279-8b76-a61dbf2e59ac" providerId="ADAL" clId="{B811DCBA-B630-4D2D-8C77-FD689EAFD438}" dt="2025-09-10T05:34:42.438" v="4196" actId="1037"/>
          <ac:picMkLst>
            <pc:docMk/>
            <pc:sldMk cId="297899487" sldId="331"/>
            <ac:picMk id="10" creationId="{3EF27670-E99D-7F07-A2A2-89318E6AFC09}"/>
          </ac:picMkLst>
        </pc:picChg>
        <pc:picChg chg="add mod">
          <ac:chgData name="Markus Krahl" userId="3c770401-11b5-4279-8b76-a61dbf2e59ac" providerId="ADAL" clId="{B811DCBA-B630-4D2D-8C77-FD689EAFD438}" dt="2025-09-10T05:54:43.172" v="4482" actId="14100"/>
          <ac:picMkLst>
            <pc:docMk/>
            <pc:sldMk cId="297899487" sldId="331"/>
            <ac:picMk id="16" creationId="{6981B857-4E4D-C45C-3B02-B7A3F7362BD8}"/>
          </ac:picMkLst>
        </pc:picChg>
        <pc:picChg chg="add mod">
          <ac:chgData name="Markus Krahl" userId="3c770401-11b5-4279-8b76-a61dbf2e59ac" providerId="ADAL" clId="{B811DCBA-B630-4D2D-8C77-FD689EAFD438}" dt="2025-09-10T05:54:39.232" v="4478" actId="14100"/>
          <ac:picMkLst>
            <pc:docMk/>
            <pc:sldMk cId="297899487" sldId="331"/>
            <ac:picMk id="21" creationId="{15A1126A-2A30-6F1C-D261-5E82AC818130}"/>
          </ac:picMkLst>
        </pc:picChg>
      </pc:sldChg>
      <pc:sldChg chg="addSp delSp modSp add mod ord modNotesTx">
        <pc:chgData name="Markus Krahl" userId="3c770401-11b5-4279-8b76-a61dbf2e59ac" providerId="ADAL" clId="{B811DCBA-B630-4D2D-8C77-FD689EAFD438}" dt="2025-09-18T21:44:45.859" v="6909" actId="20577"/>
        <pc:sldMkLst>
          <pc:docMk/>
          <pc:sldMk cId="1333470514" sldId="332"/>
        </pc:sldMkLst>
        <pc:spChg chg="mod">
          <ac:chgData name="Markus Krahl" userId="3c770401-11b5-4279-8b76-a61dbf2e59ac" providerId="ADAL" clId="{B811DCBA-B630-4D2D-8C77-FD689EAFD438}" dt="2025-09-10T05:39:41.601" v="4373" actId="20577"/>
          <ac:spMkLst>
            <pc:docMk/>
            <pc:sldMk cId="1333470514" sldId="332"/>
            <ac:spMk id="2" creationId="{9766EB08-B4EE-38EF-37AD-C0E52C31103B}"/>
          </ac:spMkLst>
        </pc:spChg>
        <pc:picChg chg="add mod">
          <ac:chgData name="Markus Krahl" userId="3c770401-11b5-4279-8b76-a61dbf2e59ac" providerId="ADAL" clId="{B811DCBA-B630-4D2D-8C77-FD689EAFD438}" dt="2025-09-10T05:40:49.722" v="4378" actId="1076"/>
          <ac:picMkLst>
            <pc:docMk/>
            <pc:sldMk cId="1333470514" sldId="332"/>
            <ac:picMk id="7" creationId="{C54992D4-3104-99CC-A0AF-E702D11298F9}"/>
          </ac:picMkLst>
        </pc:picChg>
      </pc:sldChg>
      <pc:sldChg chg="addSp delSp modSp add mod delAnim modAnim">
        <pc:chgData name="Markus Krahl" userId="3c770401-11b5-4279-8b76-a61dbf2e59ac" providerId="ADAL" clId="{B811DCBA-B630-4D2D-8C77-FD689EAFD438}" dt="2025-09-18T21:47:42.069" v="6910" actId="478"/>
        <pc:sldMkLst>
          <pc:docMk/>
          <pc:sldMk cId="1515304938" sldId="333"/>
        </pc:sldMkLst>
        <pc:spChg chg="mod">
          <ac:chgData name="Markus Krahl" userId="3c770401-11b5-4279-8b76-a61dbf2e59ac" providerId="ADAL" clId="{B811DCBA-B630-4D2D-8C77-FD689EAFD438}" dt="2025-09-10T05:44:09.290" v="4436" actId="20577"/>
          <ac:spMkLst>
            <pc:docMk/>
            <pc:sldMk cId="1515304938" sldId="333"/>
            <ac:spMk id="2" creationId="{E4B434D4-6E8A-6D46-455D-09FF679B252A}"/>
          </ac:spMkLst>
        </pc:spChg>
        <pc:spChg chg="add del mod">
          <ac:chgData name="Markus Krahl" userId="3c770401-11b5-4279-8b76-a61dbf2e59ac" providerId="ADAL" clId="{B811DCBA-B630-4D2D-8C77-FD689EAFD438}" dt="2025-09-18T21:47:42.069" v="6910" actId="478"/>
          <ac:spMkLst>
            <pc:docMk/>
            <pc:sldMk cId="1515304938" sldId="333"/>
            <ac:spMk id="18" creationId="{0C0C317F-8FF2-8CCC-CB91-B946F383D56A}"/>
          </ac:spMkLst>
        </pc:spChg>
        <pc:picChg chg="add mod">
          <ac:chgData name="Markus Krahl" userId="3c770401-11b5-4279-8b76-a61dbf2e59ac" providerId="ADAL" clId="{B811DCBA-B630-4D2D-8C77-FD689EAFD438}" dt="2025-09-10T05:45:30.850" v="4454" actId="1037"/>
          <ac:picMkLst>
            <pc:docMk/>
            <pc:sldMk cId="1515304938" sldId="333"/>
            <ac:picMk id="11" creationId="{C6067DAC-90D1-DD3C-5C2B-118D41C46F56}"/>
          </ac:picMkLst>
        </pc:picChg>
        <pc:picChg chg="add mod">
          <ac:chgData name="Markus Krahl" userId="3c770401-11b5-4279-8b76-a61dbf2e59ac" providerId="ADAL" clId="{B811DCBA-B630-4D2D-8C77-FD689EAFD438}" dt="2025-09-10T05:45:28.191" v="4451" actId="1076"/>
          <ac:picMkLst>
            <pc:docMk/>
            <pc:sldMk cId="1515304938" sldId="333"/>
            <ac:picMk id="13" creationId="{11CD1900-10DD-5849-7CB0-92623E409022}"/>
          </ac:picMkLst>
        </pc:picChg>
        <pc:picChg chg="add mod">
          <ac:chgData name="Markus Krahl" userId="3c770401-11b5-4279-8b76-a61dbf2e59ac" providerId="ADAL" clId="{B811DCBA-B630-4D2D-8C77-FD689EAFD438}" dt="2025-09-10T05:45:58.888" v="4459" actId="1076"/>
          <ac:picMkLst>
            <pc:docMk/>
            <pc:sldMk cId="1515304938" sldId="333"/>
            <ac:picMk id="15" creationId="{D242B41E-CD7D-4091-C295-46DDFAD1B54D}"/>
          </ac:picMkLst>
        </pc:picChg>
      </pc:sldChg>
      <pc:sldChg chg="modSp add mod ord modAnim">
        <pc:chgData name="Markus Krahl" userId="3c770401-11b5-4279-8b76-a61dbf2e59ac" providerId="ADAL" clId="{B811DCBA-B630-4D2D-8C77-FD689EAFD438}" dt="2025-09-10T06:27:28.015" v="6679" actId="114"/>
        <pc:sldMkLst>
          <pc:docMk/>
          <pc:sldMk cId="2404962511" sldId="334"/>
        </pc:sldMkLst>
        <pc:spChg chg="mod">
          <ac:chgData name="Markus Krahl" userId="3c770401-11b5-4279-8b76-a61dbf2e59ac" providerId="ADAL" clId="{B811DCBA-B630-4D2D-8C77-FD689EAFD438}" dt="2025-09-10T06:27:17.202" v="6677" actId="790"/>
          <ac:spMkLst>
            <pc:docMk/>
            <pc:sldMk cId="2404962511" sldId="334"/>
            <ac:spMk id="2" creationId="{B66CDA6F-D3B2-311E-6481-5A8408CE4F37}"/>
          </ac:spMkLst>
        </pc:spChg>
        <pc:spChg chg="mod">
          <ac:chgData name="Markus Krahl" userId="3c770401-11b5-4279-8b76-a61dbf2e59ac" providerId="ADAL" clId="{B811DCBA-B630-4D2D-8C77-FD689EAFD438}" dt="2025-09-10T06:27:17.202" v="6677" actId="790"/>
          <ac:spMkLst>
            <pc:docMk/>
            <pc:sldMk cId="2404962511" sldId="334"/>
            <ac:spMk id="4" creationId="{57C97286-2E84-73F7-219D-7D70C6AEE4F1}"/>
          </ac:spMkLst>
        </pc:spChg>
        <pc:spChg chg="mod">
          <ac:chgData name="Markus Krahl" userId="3c770401-11b5-4279-8b76-a61dbf2e59ac" providerId="ADAL" clId="{B811DCBA-B630-4D2D-8C77-FD689EAFD438}" dt="2025-09-10T06:27:17.202" v="6677" actId="790"/>
          <ac:spMkLst>
            <pc:docMk/>
            <pc:sldMk cId="2404962511" sldId="334"/>
            <ac:spMk id="5" creationId="{908B4805-86AF-605F-8F35-A43CBB0B851A}"/>
          </ac:spMkLst>
        </pc:spChg>
        <pc:spChg chg="mod">
          <ac:chgData name="Markus Krahl" userId="3c770401-11b5-4279-8b76-a61dbf2e59ac" providerId="ADAL" clId="{B811DCBA-B630-4D2D-8C77-FD689EAFD438}" dt="2025-09-10T06:27:17.202" v="6677" actId="790"/>
          <ac:spMkLst>
            <pc:docMk/>
            <pc:sldMk cId="2404962511" sldId="334"/>
            <ac:spMk id="6" creationId="{BE656871-336B-5C7A-9D87-DB1F5336E3BF}"/>
          </ac:spMkLst>
        </pc:spChg>
        <pc:spChg chg="mod">
          <ac:chgData name="Markus Krahl" userId="3c770401-11b5-4279-8b76-a61dbf2e59ac" providerId="ADAL" clId="{B811DCBA-B630-4D2D-8C77-FD689EAFD438}" dt="2025-09-10T06:27:28.015" v="6679" actId="114"/>
          <ac:spMkLst>
            <pc:docMk/>
            <pc:sldMk cId="2404962511" sldId="334"/>
            <ac:spMk id="7" creationId="{1D63A461-6244-D93A-77CE-0937F5894400}"/>
          </ac:spMkLst>
        </pc:spChg>
      </pc:sldChg>
      <pc:sldMasterChg chg="modSldLayout">
        <pc:chgData name="Markus Krahl" userId="3c770401-11b5-4279-8b76-a61dbf2e59ac" providerId="ADAL" clId="{B811DCBA-B630-4D2D-8C77-FD689EAFD438}" dt="2025-09-08T14:10:14.239" v="27" actId="20577"/>
        <pc:sldMasterMkLst>
          <pc:docMk/>
          <pc:sldMasterMk cId="1582805098" sldId="2147483648"/>
        </pc:sldMasterMkLst>
        <pc:sldLayoutChg chg="modSp mod">
          <pc:chgData name="Markus Krahl" userId="3c770401-11b5-4279-8b76-a61dbf2e59ac" providerId="ADAL" clId="{B811DCBA-B630-4D2D-8C77-FD689EAFD438}" dt="2025-09-08T14:10:14.239" v="27" actId="20577"/>
          <pc:sldLayoutMkLst>
            <pc:docMk/>
            <pc:sldMasterMk cId="1582805098" sldId="2147483648"/>
            <pc:sldLayoutMk cId="3625776460" sldId="2147483656"/>
          </pc:sldLayoutMkLst>
          <pc:spChg chg="mod">
            <ac:chgData name="Markus Krahl" userId="3c770401-11b5-4279-8b76-a61dbf2e59ac" providerId="ADAL" clId="{B811DCBA-B630-4D2D-8C77-FD689EAFD438}" dt="2025-09-08T14:10:14.239" v="27" actId="20577"/>
            <ac:spMkLst>
              <pc:docMk/>
              <pc:sldMasterMk cId="1582805098" sldId="2147483648"/>
              <pc:sldLayoutMk cId="3625776460" sldId="2147483656"/>
              <ac:spMk id="5" creationId="{2ECEE336-FDE1-47EE-ACEC-4156C18316DB}"/>
            </ac:spMkLst>
          </pc:spChg>
        </pc:sldLayoutChg>
      </pc:sldMasterChg>
    </pc:docChg>
  </pc:docChgLst>
  <pc:docChgLst>
    <pc:chgData name="Markus Krahl" userId="3c770401-11b5-4279-8b76-a61dbf2e59ac" providerId="ADAL" clId="{70D447FA-125D-4DB6-A04F-4BF196D161AF}"/>
    <pc:docChg chg="undo redo custSel addSld delSld modSld modMainMaster">
      <pc:chgData name="Markus Krahl" userId="3c770401-11b5-4279-8b76-a61dbf2e59ac" providerId="ADAL" clId="{70D447FA-125D-4DB6-A04F-4BF196D161AF}" dt="2024-04-09T16:34:50.920" v="8392" actId="21"/>
      <pc:docMkLst>
        <pc:docMk/>
      </pc:docMkLst>
      <pc:sldChg chg="addSp modSp mod">
        <pc:chgData name="Markus Krahl" userId="3c770401-11b5-4279-8b76-a61dbf2e59ac" providerId="ADAL" clId="{70D447FA-125D-4DB6-A04F-4BF196D161AF}" dt="2024-03-25T15:40:17.912" v="7786" actId="14100"/>
        <pc:sldMkLst>
          <pc:docMk/>
          <pc:sldMk cId="881462303" sldId="270"/>
        </pc:sldMkLst>
      </pc:sldChg>
      <pc:sldChg chg="modSp mod">
        <pc:chgData name="Markus Krahl" userId="3c770401-11b5-4279-8b76-a61dbf2e59ac" providerId="ADAL" clId="{70D447FA-125D-4DB6-A04F-4BF196D161AF}" dt="2024-03-25T15:40:46.923" v="7814" actId="20577"/>
        <pc:sldMkLst>
          <pc:docMk/>
          <pc:sldMk cId="953452773" sldId="278"/>
        </pc:sldMkLst>
      </pc:sldChg>
      <pc:sldChg chg="addSp delSp modSp mod modAnim">
        <pc:chgData name="Markus Krahl" userId="3c770401-11b5-4279-8b76-a61dbf2e59ac" providerId="ADAL" clId="{70D447FA-125D-4DB6-A04F-4BF196D161AF}" dt="2024-04-08T17:39:47.800" v="8094"/>
        <pc:sldMkLst>
          <pc:docMk/>
          <pc:sldMk cId="1641900639" sldId="287"/>
        </pc:sldMkLst>
      </pc:sldChg>
      <pc:sldChg chg="addSp modSp mod modAnim">
        <pc:chgData name="Markus Krahl" userId="3c770401-11b5-4279-8b76-a61dbf2e59ac" providerId="ADAL" clId="{70D447FA-125D-4DB6-A04F-4BF196D161AF}" dt="2024-04-09T09:15:10.536" v="8123" actId="20577"/>
        <pc:sldMkLst>
          <pc:docMk/>
          <pc:sldMk cId="2252903609" sldId="288"/>
        </pc:sldMkLst>
      </pc:sldChg>
      <pc:sldChg chg="addSp modSp mod modAnim">
        <pc:chgData name="Markus Krahl" userId="3c770401-11b5-4279-8b76-a61dbf2e59ac" providerId="ADAL" clId="{70D447FA-125D-4DB6-A04F-4BF196D161AF}" dt="2024-04-09T09:49:16.655" v="8127" actId="20577"/>
        <pc:sldMkLst>
          <pc:docMk/>
          <pc:sldMk cId="831251570" sldId="289"/>
        </pc:sldMkLst>
      </pc:sldChg>
      <pc:sldChg chg="addSp delSp modSp add mod modAnim">
        <pc:chgData name="Markus Krahl" userId="3c770401-11b5-4279-8b76-a61dbf2e59ac" providerId="ADAL" clId="{70D447FA-125D-4DB6-A04F-4BF196D161AF}" dt="2024-04-08T17:34:25.349" v="8054" actId="20577"/>
        <pc:sldMkLst>
          <pc:docMk/>
          <pc:sldMk cId="904416372" sldId="290"/>
        </pc:sldMkLst>
      </pc:sldChg>
      <pc:sldChg chg="addSp delSp modSp add mod modAnim">
        <pc:chgData name="Markus Krahl" userId="3c770401-11b5-4279-8b76-a61dbf2e59ac" providerId="ADAL" clId="{70D447FA-125D-4DB6-A04F-4BF196D161AF}" dt="2024-04-09T11:27:37.246" v="8128" actId="6549"/>
        <pc:sldMkLst>
          <pc:docMk/>
          <pc:sldMk cId="2523158705" sldId="291"/>
        </pc:sldMkLst>
      </pc:sldChg>
      <pc:sldChg chg="addSp delSp modSp add mod modAnim">
        <pc:chgData name="Markus Krahl" userId="3c770401-11b5-4279-8b76-a61dbf2e59ac" providerId="ADAL" clId="{70D447FA-125D-4DB6-A04F-4BF196D161AF}" dt="2024-04-09T11:45:32.904" v="8133" actId="6549"/>
        <pc:sldMkLst>
          <pc:docMk/>
          <pc:sldMk cId="3260942203" sldId="292"/>
        </pc:sldMkLst>
      </pc:sldChg>
      <pc:sldChg chg="addSp delSp modSp add mod modAnim">
        <pc:chgData name="Markus Krahl" userId="3c770401-11b5-4279-8b76-a61dbf2e59ac" providerId="ADAL" clId="{70D447FA-125D-4DB6-A04F-4BF196D161AF}" dt="2024-04-08T17:37:21.830" v="8084"/>
        <pc:sldMkLst>
          <pc:docMk/>
          <pc:sldMk cId="3673313785" sldId="293"/>
        </pc:sldMkLst>
      </pc:sldChg>
      <pc:sldChg chg="new del">
        <pc:chgData name="Markus Krahl" userId="3c770401-11b5-4279-8b76-a61dbf2e59ac" providerId="ADAL" clId="{70D447FA-125D-4DB6-A04F-4BF196D161AF}" dt="2024-03-25T07:38:29.021" v="2354" actId="2696"/>
        <pc:sldMkLst>
          <pc:docMk/>
          <pc:sldMk cId="1485973997" sldId="294"/>
        </pc:sldMkLst>
      </pc:sldChg>
      <pc:sldChg chg="addSp delSp modSp add mod addAnim delAnim modAnim">
        <pc:chgData name="Markus Krahl" userId="3c770401-11b5-4279-8b76-a61dbf2e59ac" providerId="ADAL" clId="{70D447FA-125D-4DB6-A04F-4BF196D161AF}" dt="2024-04-09T16:34:50.920" v="8392" actId="21"/>
        <pc:sldMkLst>
          <pc:docMk/>
          <pc:sldMk cId="2444082972" sldId="294"/>
        </pc:sldMkLst>
      </pc:sldChg>
      <pc:sldChg chg="addSp delSp modSp add mod delAnim modAnim">
        <pc:chgData name="Markus Krahl" userId="3c770401-11b5-4279-8b76-a61dbf2e59ac" providerId="ADAL" clId="{70D447FA-125D-4DB6-A04F-4BF196D161AF}" dt="2024-04-09T16:00:43.147" v="8380" actId="20577"/>
        <pc:sldMkLst>
          <pc:docMk/>
          <pc:sldMk cId="133914409" sldId="295"/>
        </pc:sldMkLst>
      </pc:sldChg>
      <pc:sldChg chg="addSp delSp modSp add del mod delAnim">
        <pc:chgData name="Markus Krahl" userId="3c770401-11b5-4279-8b76-a61dbf2e59ac" providerId="ADAL" clId="{70D447FA-125D-4DB6-A04F-4BF196D161AF}" dt="2024-04-08T17:26:44.853" v="7959" actId="2696"/>
        <pc:sldMkLst>
          <pc:docMk/>
          <pc:sldMk cId="2692933909" sldId="296"/>
        </pc:sldMkLst>
      </pc:sldChg>
      <pc:sldChg chg="addSp delSp modSp new del mod modAnim">
        <pc:chgData name="Markus Krahl" userId="3c770401-11b5-4279-8b76-a61dbf2e59ac" providerId="ADAL" clId="{70D447FA-125D-4DB6-A04F-4BF196D161AF}" dt="2024-04-09T16:34:50.003" v="8391" actId="680"/>
        <pc:sldMkLst>
          <pc:docMk/>
          <pc:sldMk cId="4186460614" sldId="296"/>
        </pc:sldMkLst>
      </pc:sldChg>
      <pc:sldMasterChg chg="modSldLayout">
        <pc:chgData name="Markus Krahl" userId="3c770401-11b5-4279-8b76-a61dbf2e59ac" providerId="ADAL" clId="{70D447FA-125D-4DB6-A04F-4BF196D161AF}" dt="2024-03-25T06:12:59.749" v="5" actId="14100"/>
        <pc:sldMasterMkLst>
          <pc:docMk/>
          <pc:sldMasterMk cId="1582805098" sldId="2147483648"/>
        </pc:sldMasterMkLst>
        <pc:sldLayoutChg chg="modSp mod">
          <pc:chgData name="Markus Krahl" userId="3c770401-11b5-4279-8b76-a61dbf2e59ac" providerId="ADAL" clId="{70D447FA-125D-4DB6-A04F-4BF196D161AF}" dt="2024-03-25T06:12:59.749" v="5" actId="14100"/>
          <pc:sldLayoutMkLst>
            <pc:docMk/>
            <pc:sldMasterMk cId="1582805098" sldId="2147483648"/>
            <pc:sldLayoutMk cId="959449738" sldId="21474836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E6E92A1-E2B0-4FFB-B0C0-83C1DFA4F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73F8AB-890A-4988-A1BB-F922044C8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34CDC-2FDF-4C1B-8C8F-397BA5B2D9C2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ED6664-2897-4653-B40D-806CB02A33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459F35-AA94-4DC2-BC1A-6376E31EB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5541-E046-4C25-AC9C-3C3CC6DA51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95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D135-AC5D-412D-9E0E-623545EAE3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621F5-529A-4D54-A085-69F194259C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3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65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DB04-12CC-5BB2-4976-3535A159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CF0E52-0AA9-2964-A154-5A4E71CFC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19C81A6-DCA8-A148-FD32-995BC4CB4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 a </a:t>
            </a:r>
            <a:r>
              <a:rPr lang="de-DE" dirty="0" err="1"/>
              <a:t>n_bound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assertion</a:t>
            </a:r>
            <a:r>
              <a:rPr lang="de-DE" dirty="0"/>
              <a:t> </a:t>
            </a:r>
            <a:r>
              <a:rPr lang="de-DE" dirty="0" err="1"/>
              <a:t>fails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833C7A-517A-AD09-B2A6-049D5D83C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85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77234-6535-63FA-0F5B-92A602EB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3D7C5D-C0BF-0A13-2462-433977909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A755DC7-4E2B-FFC6-94EE-A8462FF52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Mention </a:t>
            </a:r>
            <a:r>
              <a:rPr lang="de-DE" dirty="0" err="1"/>
              <a:t>here</a:t>
            </a:r>
            <a:r>
              <a:rPr lang="de-DE" dirty="0"/>
              <a:t> in </a:t>
            </a:r>
            <a:r>
              <a:rPr lang="de-DE" dirty="0" err="1"/>
              <a:t>detail</a:t>
            </a:r>
            <a:r>
              <a:rPr lang="de-DE" dirty="0"/>
              <a:t> loop and </a:t>
            </a:r>
            <a:r>
              <a:rPr lang="de-DE" dirty="0" err="1"/>
              <a:t>mut</a:t>
            </a:r>
            <a:r>
              <a:rPr lang="de-DE" dirty="0"/>
              <a:t> </a:t>
            </a:r>
            <a:r>
              <a:rPr lang="de-DE" dirty="0" err="1"/>
              <a:t>operator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7DBF7B-42AA-004F-E553-436C86430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57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BB6F4-05DB-DB6F-2555-AE600049F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AD9544-0474-72C4-2396-FB9CACED9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9276824-4E02-8071-B277-C81B965B1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FCB84B-FF9C-F398-21DD-F2F9AFBC5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6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59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3B13-A18E-3CAD-9368-6EB694BAF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56817F0-41FB-E963-3BD9-B46CE5AD1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A2F814A-FAC6-4DDC-DBB0-09ADAE878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780E44-6AE1-5268-CBCA-0D437E66B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88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F8A78-AEBC-2374-E5A3-B67E1C97C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4312AE3-8E10-2867-FC5D-64860FA69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CE27CEB-4A22-E3E0-B11E-11CA58826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28C6C6-337F-4B81-AD5B-CEDCBE839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50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C2859-2996-0BEF-62D1-B6D45F22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899AF2-3D2E-F0A7-FA8F-F54FB5E1A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7D14D2D-6342-F51B-4DDC-EA5D6F474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0040E7-B28D-0717-5B49-02A79243A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35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A5891-256A-0275-775B-ABA97613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172677-E6B9-53C4-BACA-3A760130A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777CF7B-AAAF-166E-21BE-BEBBB5191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CC4DC-9ECC-3F4B-068A-D6100D743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81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4EAC5-9099-B2F7-B9E0-F1A99987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8E24149-BC5F-C92B-5123-F40D8DC9E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58D6821-F17F-0107-6430-1B30A189F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CC33EF-EFFF-5C8F-A4EF-FF6A28772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00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B167-036B-D9C3-9C27-7FE664AA0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E0147B-0DE1-4BE6-82F4-535FC6298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C65C0E-C099-D5CD-2D39-3010F7B74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3E4818-8545-401A-D780-CC4C548F8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8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96726-9F59-F279-D1FE-5BD8F55F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6401AA-A456-0D14-9375-0C200D5C7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527F5DE-8059-F129-9237-6A9D9687A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domain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40D10D-330E-F5F8-E8AB-03D3CD746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29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25120-EBD9-61CD-E025-CFF5873DA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FA64C0-7EBA-D390-E9D4-2C715ED26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761CF1-95CC-CEC4-27B8-D96ABE6FE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Real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greater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zero</a:t>
            </a:r>
            <a:endParaRPr lang="de-DE" dirty="0"/>
          </a:p>
          <a:p>
            <a:endParaRPr lang="de-DE" dirty="0"/>
          </a:p>
          <a:p>
            <a:r>
              <a:rPr lang="de-DE" dirty="0"/>
              <a:t>Same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FP Theory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53D753-E2E1-A051-31F5-D140C8AB7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33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323852"/>
            <a:ext cx="5724524" cy="2771774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1401238"/>
            <a:ext cx="5364162" cy="1694388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456CB4B-ACC7-4592-86AC-98F887E1D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57" y="3950208"/>
            <a:ext cx="6981813" cy="32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10.04.2024 / Markus Krahl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 Industrial Case Study on Formal Verification of
Embedded C-Code Using Open-Source Tools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1889760"/>
            <a:ext cx="5364163" cy="36268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A5E311-0622-4645-B536-F46CC878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4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1C960-3574-4F23-8766-5201E337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CE5B91-7271-4A18-AD8A-9267A913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/>
              <a:t>10.04.2024 / Markus Krahl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1F8022-5201-4EAF-B945-68A14361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/>
              <a:t>An Industrial Case Study on Formal Verification of
Embedded C-Code Using Open-Source Tools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5FFE2F-FC42-4907-9F7D-FCA3D42D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22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C254AE-8087-4F24-B186-60DB1042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/>
              <a:t>10.04.2024 / Markus Krahl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49916-0A33-4270-9A0E-C880B08C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/>
              <a:t>An Industrial Case Study on Formal Verification of
Embedded C-Code Using Open-Source Tools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CCE0E4-12E1-4DD4-893E-A7000E49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69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hre: 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331" y="308934"/>
            <a:ext cx="11456193" cy="1100766"/>
          </a:xfrm>
        </p:spPr>
        <p:txBody>
          <a:bodyPr anchor="t"/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270" y="1512570"/>
            <a:ext cx="11456192" cy="1100766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Vorname Name</a:t>
            </a:r>
            <a:br>
              <a:rPr lang="de-DE"/>
            </a:br>
            <a:r>
              <a:rPr lang="de-DE"/>
              <a:t>Fakultät oder Einheit</a:t>
            </a:r>
            <a:br>
              <a:rPr lang="de-DE"/>
            </a:br>
            <a:r>
              <a:rPr lang="de-DE"/>
              <a:t>Datum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ACAB8B-CFEF-4CF5-9C88-51A0F7BDF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" y="4707300"/>
            <a:ext cx="4611625" cy="21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5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hre: 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933E06E9-849C-43B8-8097-406A5BF00A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8477C86-EAD4-49D4-B1B5-1B8983AF42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25" y="4707300"/>
            <a:ext cx="4611600" cy="2124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331" y="308934"/>
            <a:ext cx="11456193" cy="1100766"/>
          </a:xfrm>
        </p:spPr>
        <p:txBody>
          <a:bodyPr anchor="t"/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270" y="1512570"/>
            <a:ext cx="11456192" cy="1100766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Vorname Name</a:t>
            </a:r>
            <a:br>
              <a:rPr lang="de-DE"/>
            </a:br>
            <a:r>
              <a:rPr lang="de-DE"/>
              <a:t>Fakultät oder Einheit</a:t>
            </a:r>
            <a:br>
              <a:rPr lang="de-DE"/>
            </a:br>
            <a:r>
              <a:rPr lang="de-DE"/>
              <a:t>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29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hre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5385"/>
            <a:ext cx="11449051" cy="893339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9154"/>
            <a:ext cx="11449049" cy="4665127"/>
          </a:xfrm>
        </p:spPr>
        <p:txBody>
          <a:bodyPr/>
          <a:lstStyle>
            <a:lvl1pPr marL="180975" indent="-180975">
              <a:lnSpc>
                <a:spcPct val="110000"/>
              </a:lnSpc>
              <a:spcAft>
                <a:spcPts val="800"/>
              </a:spcAft>
              <a:defRPr sz="2200"/>
            </a:lvl1pPr>
            <a:lvl2pPr marL="447675" indent="-266700">
              <a:lnSpc>
                <a:spcPct val="110000"/>
              </a:lnSpc>
              <a:spcAft>
                <a:spcPts val="800"/>
              </a:spcAft>
              <a:defRPr sz="2200"/>
            </a:lvl2pPr>
            <a:lvl3pPr marL="717550" indent="-269875">
              <a:lnSpc>
                <a:spcPct val="110000"/>
              </a:lnSpc>
              <a:spcAft>
                <a:spcPts val="800"/>
              </a:spcAft>
              <a:defRPr sz="2200"/>
            </a:lvl3pPr>
            <a:lvl4pPr marL="989013" indent="-271463">
              <a:lnSpc>
                <a:spcPct val="110000"/>
              </a:lnSpc>
              <a:spcAft>
                <a:spcPts val="800"/>
              </a:spcAft>
              <a:defRPr sz="2200"/>
            </a:lvl4pPr>
            <a:lvl5pPr marL="1252538" indent="-263525">
              <a:lnSpc>
                <a:spcPct val="11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400" y="6567960"/>
            <a:ext cx="3932238" cy="216000"/>
          </a:xfrm>
        </p:spPr>
        <p:txBody>
          <a:bodyPr wrap="none"/>
          <a:lstStyle>
            <a:lvl1pPr>
              <a:defRPr sz="800"/>
            </a:lvl1pPr>
          </a:lstStyle>
          <a:p>
            <a:r>
              <a:rPr lang="de-DE"/>
              <a:t>10.04.2024 / Markus Krahl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3400" y="6347798"/>
            <a:ext cx="3932238" cy="227249"/>
          </a:xfrm>
        </p:spPr>
        <p:txBody>
          <a:bodyPr wrap="none"/>
          <a:lstStyle>
            <a:lvl1pPr>
              <a:defRPr sz="800"/>
            </a:lvl1pPr>
          </a:lstStyle>
          <a:p>
            <a:r>
              <a:rPr lang="de-DE"/>
              <a:t>An Industrial Case Study on Formal Verification of
Embedded C-Code Using Open-Source Tools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567960"/>
            <a:ext cx="1281217" cy="216000"/>
          </a:xfrm>
        </p:spPr>
        <p:txBody>
          <a:bodyPr/>
          <a:lstStyle>
            <a:lvl1pPr>
              <a:defRPr sz="800"/>
            </a:lvl1pPr>
          </a:lstStyle>
          <a:p>
            <a:fld id="{A13361CF-9A47-4C8C-A01E-566DC0626AC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F20C2D-7A2C-46FA-AA47-BCD4B25E1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1" y="6222734"/>
            <a:ext cx="1165670" cy="5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1858117"/>
            <a:ext cx="5364162" cy="1396258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150" y="340151"/>
            <a:ext cx="2503488" cy="960329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D0A8566-84AE-4754-AA88-C6706C3D0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" y="4707300"/>
            <a:ext cx="4611625" cy="21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1858117"/>
            <a:ext cx="5364162" cy="1396258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150" y="340151"/>
            <a:ext cx="2503488" cy="960329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9F908DA-2D07-4DC1-94DA-DA7CFE0B0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4" y="5598180"/>
            <a:ext cx="2311051" cy="10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2A20461-DAC3-49AA-8D4F-129656B22F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511" y="6039374"/>
            <a:ext cx="1166400" cy="536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10.04.2024 / Markus Krahl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 Industrial Case Study on Formal Verification of
Embedded C-Code Using Open-Source Tools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7112" y="277709"/>
            <a:ext cx="5713413" cy="1638404"/>
          </a:xfrm>
        </p:spPr>
        <p:txBody>
          <a:bodyPr/>
          <a:lstStyle>
            <a:lvl1pPr marL="0" indent="0">
              <a:buNone/>
              <a:defRPr sz="3000"/>
            </a:lvl1pPr>
            <a:lvl2pPr marL="180975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028D6-979F-46A0-895C-003E80EC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77709"/>
            <a:ext cx="5364164" cy="1638404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63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5153025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10.04.2024 / Markus Krahl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 Industrial Case Study on Formal Verification of
Embedded C-Code Using Open-Source Tools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7112" y="277709"/>
            <a:ext cx="5713413" cy="1638404"/>
          </a:xfrm>
        </p:spPr>
        <p:txBody>
          <a:bodyPr/>
          <a:lstStyle>
            <a:lvl1pPr marL="0" indent="0">
              <a:buNone/>
              <a:defRPr sz="3000"/>
            </a:lvl1pPr>
            <a:lvl2pPr marL="180975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028D6-979F-46A0-895C-003E80EC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77709"/>
            <a:ext cx="5364164" cy="1638404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1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0624"/>
            <a:ext cx="5724524" cy="51859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>
            <a:lvl1pPr>
              <a:defRPr b="1"/>
            </a:lvl1pPr>
          </a:lstStyle>
          <a:p>
            <a:r>
              <a:rPr lang="en-US" dirty="0" err="1"/>
              <a:t>SafeFloatZone</a:t>
            </a:r>
            <a:r>
              <a:rPr lang="en-US" dirty="0"/>
              <a:t>: Identify Safe Domains for Elementary Functions – Samos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84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8666"/>
            <a:ext cx="5724524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3399" y="6124282"/>
            <a:ext cx="7572333" cy="227249"/>
          </a:xfrm>
        </p:spPr>
        <p:txBody>
          <a:bodyPr wrap="none"/>
          <a:lstStyle>
            <a:lvl1pPr>
              <a:defRPr b="1"/>
            </a:lvl1pPr>
          </a:lstStyle>
          <a:p>
            <a:r>
              <a:rPr lang="en-US" dirty="0" err="1"/>
              <a:t>BMuzz</a:t>
            </a:r>
            <a:r>
              <a:rPr lang="en-US" dirty="0"/>
              <a:t>: Combining Bounded Model Checking </a:t>
            </a:r>
            <a:r>
              <a:rPr lang="en-US" dirty="0" err="1"/>
              <a:t>andFuzzing</a:t>
            </a:r>
            <a:r>
              <a:rPr lang="en-US" dirty="0"/>
              <a:t> to Enhance Code Coverage– ASYDE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6316FFE-EEB4-482A-A388-32A84AA04B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5" y="1149351"/>
            <a:ext cx="5364163" cy="4367213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77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/>
              <a:t>10.04.2024 / Markus Krahl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/>
              <a:t>An Industrial Case Study on Formal Verification of
Embedded C-Code Using Open-Source Tools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4AF4E8B-5485-49D5-BB89-3FB9C4974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38665"/>
            <a:ext cx="2520000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F706C58-641C-4B0A-8928-62A0A9BAE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59850" y="338665"/>
            <a:ext cx="2860674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86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CC4683C-878E-4553-8F17-1CD0A7688DDD}"/>
              </a:ext>
            </a:extLst>
          </p:cNvPr>
          <p:cNvSpPr/>
          <p:nvPr userDrawn="1"/>
        </p:nvSpPr>
        <p:spPr>
          <a:xfrm>
            <a:off x="6107113" y="0"/>
            <a:ext cx="6083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10.04.2024 / Markus Krahl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 Industrial Case Study on Formal Verification of
Embedded C-Code Using Open-Source Tools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338665"/>
            <a:ext cx="5364163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368300"/>
            <a:ext cx="5364162" cy="514826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5FAEDE7-4249-44B8-AA82-2F2EF244B1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7475" y="6124574"/>
            <a:ext cx="3921125" cy="389627"/>
          </a:xfrm>
        </p:spPr>
        <p:txBody>
          <a:bodyPr anchor="b"/>
          <a:lstStyle>
            <a:lvl1pPr marL="0" indent="0">
              <a:buNone/>
              <a:defRPr sz="1100"/>
            </a:lvl1pPr>
          </a:lstStyle>
          <a:p>
            <a:pPr lvl="0"/>
            <a:r>
              <a:rPr lang="de-DE" dirty="0"/>
              <a:t>Bildunterschrift</a:t>
            </a:r>
            <a:br>
              <a:rPr lang="de-DE" dirty="0"/>
            </a:br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26417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683B0D-4532-415B-B2BB-A2916631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5364164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336138-92BE-4DA1-9396-F3D064B1E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30625"/>
            <a:ext cx="5724524" cy="5185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03296-383E-4903-8C7C-5095FCB2E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3400" y="6344444"/>
            <a:ext cx="3932238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56B4A-0DB5-4139-963F-46347C05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3400" y="6124282"/>
            <a:ext cx="3932238" cy="22724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SafeFloatZone</a:t>
            </a:r>
            <a:r>
              <a:rPr lang="en-US" dirty="0"/>
              <a:t>: Identify Safe Domains for Elementary Functions – Samos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827BB-ADB3-4583-B44A-818CC5775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307" y="6344444"/>
            <a:ext cx="1281217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13361CF-9A47-4C8C-A01E-566DC0626A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E61A0A8-CA76-428C-B7E6-F465AC0C44A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1" y="6039374"/>
            <a:ext cx="1165670" cy="5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0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9" r:id="rId4"/>
    <p:sldLayoutId id="2147483661" r:id="rId5"/>
    <p:sldLayoutId id="2147483650" r:id="rId6"/>
    <p:sldLayoutId id="2147483656" r:id="rId7"/>
    <p:sldLayoutId id="2147483658" r:id="rId8"/>
    <p:sldLayoutId id="2147483657" r:id="rId9"/>
    <p:sldLayoutId id="2147483660" r:id="rId10"/>
    <p:sldLayoutId id="2147483654" r:id="rId11"/>
    <p:sldLayoutId id="2147483655" r:id="rId12"/>
    <p:sldLayoutId id="2147483664" r:id="rId13"/>
    <p:sldLayoutId id="2147483665" r:id="rId14"/>
    <p:sldLayoutId id="2147483666" r:id="rId1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ts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2036" userDrawn="1">
          <p15:clr>
            <a:srgbClr val="F26B43"/>
          </p15:clr>
        </p15:guide>
        <p15:guide id="5" pos="1136" userDrawn="1">
          <p15:clr>
            <a:srgbClr val="F26B43"/>
          </p15:clr>
        </p15:guide>
        <p15:guide id="6" pos="234" userDrawn="1">
          <p15:clr>
            <a:srgbClr val="F26B43"/>
          </p15:clr>
        </p15:guide>
        <p15:guide id="7" pos="4744" userDrawn="1">
          <p15:clr>
            <a:srgbClr val="F26B43"/>
          </p15:clr>
        </p15:guide>
        <p15:guide id="8" pos="5644" userDrawn="1">
          <p15:clr>
            <a:srgbClr val="F26B43"/>
          </p15:clr>
        </p15:guide>
        <p15:guide id="9" pos="6544" userDrawn="1">
          <p15:clr>
            <a:srgbClr val="F26B43"/>
          </p15:clr>
        </p15:guide>
        <p15:guide id="10" pos="7446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  <p15:guide id="12" orient="horz" pos="3858" userDrawn="1">
          <p15:clr>
            <a:srgbClr val="F26B43"/>
          </p15:clr>
        </p15:guide>
        <p15:guide id="13" orient="horz" pos="3475" userDrawn="1">
          <p15:clr>
            <a:srgbClr val="F26B43"/>
          </p15:clr>
        </p15:guide>
        <p15:guide id="14" pos="3613" userDrawn="1">
          <p15:clr>
            <a:srgbClr val="F26B43"/>
          </p15:clr>
        </p15:guide>
        <p15:guide id="15" pos="4067" userDrawn="1">
          <p15:clr>
            <a:srgbClr val="F26B43"/>
          </p15:clr>
        </p15:guide>
        <p15:guide id="16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BD2CC-97D0-4788-B19D-D326216A6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67" y="323852"/>
            <a:ext cx="7417857" cy="2681815"/>
          </a:xfrm>
        </p:spPr>
        <p:txBody>
          <a:bodyPr/>
          <a:lstStyle/>
          <a:p>
            <a:r>
              <a:rPr lang="en-US" sz="2800" dirty="0" err="1"/>
              <a:t>goLoop</a:t>
            </a:r>
            <a:r>
              <a:rPr lang="en-US" sz="2800" dirty="0"/>
              <a:t>: SMT-Based Loop Analysis via Global Optimization</a:t>
            </a:r>
            <a:br>
              <a:rPr lang="de-DE" dirty="0"/>
            </a:br>
            <a:br>
              <a:rPr lang="de-DE" b="0" dirty="0"/>
            </a:br>
            <a:r>
              <a:rPr lang="en-US" sz="2000" dirty="0"/>
              <a:t>2nd International Workshop on</a:t>
            </a:r>
            <a:br>
              <a:rPr lang="en-US" sz="2000" dirty="0"/>
            </a:br>
            <a:r>
              <a:rPr lang="en-US" sz="2000" dirty="0"/>
              <a:t>Reconfigurable Transition Systems:</a:t>
            </a:r>
            <a:br>
              <a:rPr lang="en-US" sz="2000" dirty="0"/>
            </a:br>
            <a:r>
              <a:rPr lang="en-US" sz="2000" dirty="0"/>
              <a:t>Semantics, Logics and Applications</a:t>
            </a:r>
            <a:br>
              <a:rPr lang="en-US" sz="2000" dirty="0"/>
            </a:br>
            <a:r>
              <a:rPr lang="de-DE" sz="2000" dirty="0" err="1"/>
              <a:t>ReacTS</a:t>
            </a:r>
            <a:r>
              <a:rPr lang="de-DE" sz="2000" dirty="0"/>
              <a:t> 2025</a:t>
            </a:r>
            <a:br>
              <a:rPr lang="de-DE" sz="1450" b="0" dirty="0"/>
            </a:br>
            <a:br>
              <a:rPr lang="de-DE" sz="1450" b="0" dirty="0"/>
            </a:br>
            <a:r>
              <a:rPr lang="de-DE" sz="1450" b="0" dirty="0"/>
              <a:t>Markus Krahl, Matthias Güdemann, and Stefan Wallentowitz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4F6F69-0588-4E09-9385-B89E70837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1401238"/>
            <a:ext cx="2769657" cy="1694388"/>
          </a:xfrm>
        </p:spPr>
        <p:txBody>
          <a:bodyPr/>
          <a:lstStyle/>
          <a:p>
            <a:r>
              <a:rPr lang="en-US" dirty="0"/>
              <a:t>Faculty of Computer Science</a:t>
            </a:r>
          </a:p>
          <a:p>
            <a:r>
              <a:rPr lang="en-US" dirty="0"/>
              <a:t>and Mathematics</a:t>
            </a:r>
          </a:p>
        </p:txBody>
      </p:sp>
    </p:spTree>
    <p:extLst>
      <p:ext uri="{BB962C8B-B14F-4D97-AF65-F5344CB8AC3E}">
        <p14:creationId xmlns:p14="http://schemas.microsoft.com/office/powerpoint/2010/main" val="95345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CA09B-102F-8729-7373-F9FDA2D5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B6764-7901-FCC2-B02B-23504235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dirty="0"/>
              <a:t>Encoding SMT-Equations as Optimization Problem (2)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AE4AC-4039-8734-5217-BCDDB4D8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CE3EB-1A1C-7CD8-18BA-4A524FCD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7B0747-B42C-C97D-4C02-29260A4D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6242F72-33AA-0568-5D4E-AD2053D9BA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4" y="1149353"/>
            <a:ext cx="11312526" cy="4684180"/>
          </a:xfrm>
        </p:spPr>
        <p:txBody>
          <a:bodyPr/>
          <a:lstStyle/>
          <a:p>
            <a:r>
              <a:rPr lang="en-US" sz="2000" dirty="0"/>
              <a:t>Optimization functions builds upon distance function d(</a:t>
            </a:r>
            <a:r>
              <a:rPr lang="el-GR" sz="2000" dirty="0"/>
              <a:t>π)</a:t>
            </a:r>
            <a:endParaRPr lang="de-DE" sz="2000" dirty="0"/>
          </a:p>
          <a:p>
            <a:endParaRPr lang="en-US" sz="2000" dirty="0"/>
          </a:p>
          <a:p>
            <a:r>
              <a:rPr lang="en-US" sz="2000" dirty="0"/>
              <a:t>d(</a:t>
            </a:r>
            <a:r>
              <a:rPr lang="el-GR" sz="2000" dirty="0"/>
              <a:t>π</a:t>
            </a:r>
            <a:r>
              <a:rPr lang="en-US" sz="2000" dirty="0"/>
              <a:t>) translates Boolean expressions to real values (greater or equal to zero)</a:t>
            </a:r>
          </a:p>
          <a:p>
            <a:endParaRPr lang="en-US" sz="2000" dirty="0"/>
          </a:p>
          <a:p>
            <a:r>
              <a:rPr lang="en-US" sz="2000" dirty="0"/>
              <a:t>d(T) = 0 | d(F) = 1 | d( a &amp;&amp; b) = d(a) + d(b) | d(a || b) = d(a) * d(b)  | d(-a) = 0 if a F, 1 otherwise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Example for comparison operator (e1 and e2 are </a:t>
            </a:r>
            <a:r>
              <a:rPr lang="en-US" sz="2000" dirty="0" err="1"/>
              <a:t>Bitvectors</a:t>
            </a:r>
            <a:r>
              <a:rPr lang="en-US" sz="2000" dirty="0"/>
              <a:t>):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99D269-3652-1498-DB6A-39613D5A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3862549"/>
            <a:ext cx="7903815" cy="17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B6B4-2A3A-F1B1-8841-ECCC317EB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59F7E-714B-FED1-4274-00117D57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dirty="0"/>
              <a:t>Example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014E34-A348-5978-B7EA-2E572802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4DDD8-5B83-9E3F-7BF8-68EB1927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363E83-078B-E30D-C149-590B39B3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F673BF-5D93-5DA4-9112-A915FF3296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4" y="1149352"/>
            <a:ext cx="4629864" cy="4294715"/>
          </a:xfrm>
        </p:spPr>
        <p:txBody>
          <a:bodyPr/>
          <a:lstStyle/>
          <a:p>
            <a:r>
              <a:rPr lang="en-US" sz="2000" dirty="0"/>
              <a:t>Verify that absolute error between measured and expected time remains within a tolerance of 10−2 seconds</a:t>
            </a:r>
          </a:p>
          <a:p>
            <a:endParaRPr lang="en-US" sz="2000" dirty="0"/>
          </a:p>
          <a:p>
            <a:r>
              <a:rPr lang="en-US" sz="2000" dirty="0"/>
              <a:t>Due to Floating-Point arithmetic, the given assertion may fail for large values of </a:t>
            </a:r>
            <a:r>
              <a:rPr lang="en-US" sz="2000" dirty="0" err="1"/>
              <a:t>n_bound</a:t>
            </a:r>
            <a:endParaRPr lang="en-US" sz="2000" dirty="0"/>
          </a:p>
          <a:p>
            <a:endParaRPr lang="en-US" sz="2000" dirty="0"/>
          </a:p>
          <a:p>
            <a:r>
              <a:rPr lang="en-US" sz="2000" noProof="0" dirty="0"/>
              <a:t>Does there exist a </a:t>
            </a:r>
            <a:r>
              <a:rPr lang="en-US" sz="2000" noProof="0" dirty="0" err="1"/>
              <a:t>n_bound</a:t>
            </a:r>
            <a:r>
              <a:rPr lang="en-US" sz="2000" noProof="0" dirty="0"/>
              <a:t> for which the assertion fails?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4C35A0-245B-5429-3107-AE09438A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225"/>
          <a:stretch>
            <a:fillRect/>
          </a:stretch>
        </p:blipFill>
        <p:spPr>
          <a:xfrm>
            <a:off x="5001338" y="1149352"/>
            <a:ext cx="6819186" cy="35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ACC45-0533-3163-58E6-DED0BD65C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BDB30-5D2A-C521-8089-20C7ABEC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dirty="0"/>
              <a:t>Example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4D5AC1-805F-0E97-F1AA-A6A80DC3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3498F0-B16B-3578-1AA5-4358D4B8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417861-0493-F418-AF16-B7535664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0671BB7-1788-682B-648C-7892F4FCC1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4" y="1149352"/>
            <a:ext cx="11312526" cy="1526257"/>
          </a:xfrm>
        </p:spPr>
        <p:txBody>
          <a:bodyPr/>
          <a:lstStyle/>
          <a:p>
            <a:r>
              <a:rPr lang="en-US" sz="2000" dirty="0"/>
              <a:t>Formulated as SMT-Equation with Loop and mutable extension</a:t>
            </a:r>
          </a:p>
          <a:p>
            <a:endParaRPr lang="en-US" sz="2000" dirty="0"/>
          </a:p>
          <a:p>
            <a:r>
              <a:rPr lang="en-US" sz="2000" dirty="0"/>
              <a:t>(define-fun-mut symbol-name) allows variable reassignment</a:t>
            </a:r>
          </a:p>
          <a:p>
            <a:endParaRPr lang="en-US" sz="2000" dirty="0"/>
          </a:p>
          <a:p>
            <a:r>
              <a:rPr lang="en-US" sz="2000" dirty="0"/>
              <a:t>(loop loop-</a:t>
            </a:r>
            <a:r>
              <a:rPr lang="en-US" sz="2000" dirty="0" err="1"/>
              <a:t>cond</a:t>
            </a:r>
            <a:r>
              <a:rPr lang="en-US" sz="2000" dirty="0"/>
              <a:t>) (loop-iteration-statement+) to specify unbounded loop-constructs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84D206-A039-001D-47C5-B12EA2236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01" y="2675609"/>
            <a:ext cx="9952406" cy="33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45420-877C-86C7-0976-8887BEB3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C0FBB-E45A-AF6E-79B4-DD64B585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dirty="0"/>
              <a:t>Example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2A5E91-15A6-D5B3-F6F1-E281F2AD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0B61D4-DAB8-5E27-F849-6AE3F17A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688429-60F7-B2C5-61DE-FE874B0D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6975BA2-581F-5E48-3459-FB6931A34A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4" y="1149353"/>
            <a:ext cx="11312526" cy="987160"/>
          </a:xfrm>
        </p:spPr>
        <p:txBody>
          <a:bodyPr/>
          <a:lstStyle/>
          <a:p>
            <a:r>
              <a:rPr lang="en-US" sz="2000" dirty="0"/>
              <a:t>Plot of objective Function F(x) (x := </a:t>
            </a:r>
            <a:r>
              <a:rPr lang="en-US" sz="2000" dirty="0" err="1"/>
              <a:t>n_bound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Solving-Time CBMC – </a:t>
            </a:r>
            <a:r>
              <a:rPr lang="en-US" sz="2000" dirty="0" err="1"/>
              <a:t>goLoop</a:t>
            </a:r>
            <a:r>
              <a:rPr lang="en-US" sz="2000" dirty="0"/>
              <a:t>: 1.4 minutes – 1.2 seconds</a:t>
            </a:r>
          </a:p>
          <a:p>
            <a:endParaRPr lang="en-US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0E10A4-3C03-CD32-80A8-ACB667DA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4" y="2093940"/>
            <a:ext cx="7911508" cy="40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4C330-54C6-1F64-58FC-DD415090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62CE7-ED76-F19A-8809-3F197D36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3" y="330624"/>
            <a:ext cx="9949393" cy="648000"/>
          </a:xfrm>
        </p:spPr>
        <p:txBody>
          <a:bodyPr/>
          <a:lstStyle/>
          <a:p>
            <a:r>
              <a:rPr lang="en-US" sz="2800" noProof="0" dirty="0"/>
              <a:t>Strengths and Weaknesses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6C007-56D2-FBAC-FD0C-50587B9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AD844-49E5-65C4-7FE2-4E47DB50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53A40D-71C9-7931-59B5-1F195599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1D79013-C65A-F887-2200-4A8C2D3B5F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4" y="1149352"/>
            <a:ext cx="11591926" cy="4616448"/>
          </a:xfrm>
        </p:spPr>
        <p:txBody>
          <a:bodyPr/>
          <a:lstStyle/>
          <a:p>
            <a:r>
              <a:rPr lang="en-US" sz="2000" dirty="0"/>
              <a:t>No further modifications/adaptions of analyzed program required</a:t>
            </a:r>
          </a:p>
          <a:p>
            <a:endParaRPr lang="en-US" sz="2000" dirty="0"/>
          </a:p>
          <a:p>
            <a:r>
              <a:rPr lang="en-US" sz="2000" dirty="0"/>
              <a:t>Support for any derivative-free GO algorithm</a:t>
            </a:r>
          </a:p>
          <a:p>
            <a:endParaRPr lang="en-US" sz="2000" dirty="0"/>
          </a:p>
          <a:p>
            <a:r>
              <a:rPr lang="en-US" sz="2000" dirty="0"/>
              <a:t>Increase of performance due to native execution speed of optimization function</a:t>
            </a:r>
          </a:p>
          <a:p>
            <a:endParaRPr lang="en-US" sz="2000" dirty="0"/>
          </a:p>
          <a:p>
            <a:r>
              <a:rPr lang="en-US" sz="2000" dirty="0"/>
              <a:t>Support for pre-compiled dependencies of the investigated program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No analysis of programs with infinite-loops</a:t>
            </a:r>
          </a:p>
          <a:p>
            <a:endParaRPr lang="en-US" sz="2000" dirty="0"/>
          </a:p>
          <a:p>
            <a:r>
              <a:rPr lang="en-US" sz="2000" dirty="0"/>
              <a:t>Cannot be used to check loop termination</a:t>
            </a:r>
          </a:p>
          <a:p>
            <a:endParaRPr lang="en-US" sz="2000" dirty="0"/>
          </a:p>
          <a:p>
            <a:r>
              <a:rPr lang="en-US" sz="2000" dirty="0"/>
              <a:t>Unsound: Cannot prove UNSAT </a:t>
            </a:r>
          </a:p>
        </p:txBody>
      </p:sp>
    </p:spTree>
    <p:extLst>
      <p:ext uri="{BB962C8B-B14F-4D97-AF65-F5344CB8AC3E}">
        <p14:creationId xmlns:p14="http://schemas.microsoft.com/office/powerpoint/2010/main" val="29874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C1F30-8E28-97B6-9A92-2A7BD9573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01AF6-E65E-7F0C-707E-2DBC69C7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3" y="330624"/>
            <a:ext cx="9949393" cy="648000"/>
          </a:xfrm>
        </p:spPr>
        <p:txBody>
          <a:bodyPr/>
          <a:lstStyle/>
          <a:p>
            <a:r>
              <a:rPr lang="en-US" sz="2800" noProof="0" dirty="0"/>
              <a:t>Conclusion and Future Work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27DE7-7AD6-5DC2-CF6C-3C889BB1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C0F71D-18C5-A4DA-C79F-A03BF643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CD816-0BA1-408B-2521-002EBEFB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31488A-D96B-2D05-DF8A-B81A5C1281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4" y="1149352"/>
            <a:ext cx="10880725" cy="4616448"/>
          </a:xfrm>
        </p:spPr>
        <p:txBody>
          <a:bodyPr/>
          <a:lstStyle/>
          <a:p>
            <a:r>
              <a:rPr lang="en-US" sz="2000" dirty="0" err="1"/>
              <a:t>goLoop</a:t>
            </a:r>
            <a:r>
              <a:rPr lang="en-US" sz="2000" dirty="0"/>
              <a:t> shows promising results on presented examples</a:t>
            </a:r>
          </a:p>
          <a:p>
            <a:endParaRPr lang="en-US" sz="2000" dirty="0"/>
          </a:p>
          <a:p>
            <a:r>
              <a:rPr lang="en-US" sz="2000" dirty="0"/>
              <a:t>Potential as </a:t>
            </a:r>
            <a:r>
              <a:rPr lang="en-US" sz="2000" b="1" dirty="0"/>
              <a:t>complementary technique next </a:t>
            </a:r>
            <a:r>
              <a:rPr lang="en-US" sz="2000" dirty="0"/>
              <a:t>to BMC or other tools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Focus on developing an integrated tool based on </a:t>
            </a:r>
            <a:r>
              <a:rPr lang="en-US" sz="2000" dirty="0" err="1"/>
              <a:t>goLoop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Extensive evaluation of </a:t>
            </a:r>
            <a:r>
              <a:rPr lang="en-US" sz="2000" dirty="0" err="1"/>
              <a:t>goLoop</a:t>
            </a:r>
            <a:r>
              <a:rPr lang="en-US" sz="2000" dirty="0"/>
              <a:t> and other BMC techniques</a:t>
            </a:r>
          </a:p>
          <a:p>
            <a:endParaRPr lang="en-US" sz="2000" dirty="0"/>
          </a:p>
          <a:p>
            <a:r>
              <a:rPr lang="en-US" sz="2000" dirty="0"/>
              <a:t>Investigate potential to combine </a:t>
            </a:r>
            <a:r>
              <a:rPr lang="en-US" sz="2000" dirty="0" err="1"/>
              <a:t>goLoop</a:t>
            </a:r>
            <a:r>
              <a:rPr lang="en-US" sz="2000" dirty="0"/>
              <a:t> with BMC/SMT techniques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3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67080-6B10-4812-BEA7-B2B73ECD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Introduction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75B6F-92BE-464D-BB48-19A8F91F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F5316D-1263-4A18-BE69-42B10C13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E1717A-5CCA-437E-9839-94006CBF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C83108A-4376-474D-9F1C-2A06C9D800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5" y="1149352"/>
            <a:ext cx="10338858" cy="4243916"/>
          </a:xfrm>
        </p:spPr>
        <p:txBody>
          <a:bodyPr/>
          <a:lstStyle/>
          <a:p>
            <a:r>
              <a:rPr lang="en-US" sz="2000" dirty="0"/>
              <a:t>Reconfigurable Transition Systems (RTS) often handle safety-critical tasks</a:t>
            </a:r>
          </a:p>
          <a:p>
            <a:endParaRPr lang="en-US" sz="2000" dirty="0"/>
          </a:p>
          <a:p>
            <a:r>
              <a:rPr lang="en-US" sz="2000" dirty="0"/>
              <a:t>Use of formal verification techniques recommended/required</a:t>
            </a:r>
          </a:p>
          <a:p>
            <a:endParaRPr lang="en-US" sz="2000" dirty="0"/>
          </a:p>
          <a:p>
            <a:r>
              <a:rPr lang="en-US" sz="2000" dirty="0"/>
              <a:t>RTS might involve long, variably bounded loops</a:t>
            </a:r>
          </a:p>
          <a:p>
            <a:endParaRPr lang="en-US" sz="2000" dirty="0"/>
          </a:p>
          <a:p>
            <a:r>
              <a:rPr lang="en-US" sz="2000" dirty="0"/>
              <a:t>Bounded Model Checking (BMC) widely used for verifying safety properties</a:t>
            </a:r>
          </a:p>
          <a:p>
            <a:endParaRPr lang="en-US" sz="2000" dirty="0"/>
          </a:p>
          <a:p>
            <a:r>
              <a:rPr lang="en-US" sz="2000" dirty="0"/>
              <a:t>BMC underapproximates program space up to a fixed bound</a:t>
            </a:r>
          </a:p>
          <a:p>
            <a:endParaRPr lang="en-US" sz="2000" dirty="0"/>
          </a:p>
          <a:p>
            <a:r>
              <a:rPr lang="en-US" sz="2000" dirty="0"/>
              <a:t>Problem: BMC has poor scalability for increasing bounds of (nested) loop-constructs</a:t>
            </a:r>
          </a:p>
          <a:p>
            <a:endParaRPr lang="en-US" sz="2000" dirty="0"/>
          </a:p>
          <a:p>
            <a:r>
              <a:rPr lang="en-US" sz="2000" dirty="0"/>
              <a:t>Idea: Global Optimization approach to analyze programs involving loops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63ECB-C41B-FD30-8507-CEB25D0B9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73468-AF03-2CE4-D1D3-76B0C664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noProof="0" dirty="0"/>
              <a:t>Theory of BMC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D33D77-F753-1ABD-F969-62031E2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414897-5DD5-2F1C-2080-FA803571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F44637-687E-94E8-0383-994690A1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DDA9225-F55E-C840-0EBF-CB847E70F2F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5" y="1149351"/>
            <a:ext cx="10338858" cy="4766017"/>
          </a:xfrm>
        </p:spPr>
        <p:txBody>
          <a:bodyPr/>
          <a:lstStyle/>
          <a:p>
            <a:r>
              <a:rPr lang="en-US" sz="2000" dirty="0"/>
              <a:t>Analyzed program is modelled as state transition system</a:t>
            </a:r>
          </a:p>
          <a:p>
            <a:endParaRPr lang="en-US" sz="2000" dirty="0"/>
          </a:p>
          <a:p>
            <a:r>
              <a:rPr lang="en-US" sz="2000" dirty="0"/>
              <a:t>BMC unrolls the system k times and generates a Verification Condition (</a:t>
            </a:r>
            <a:r>
              <a:rPr lang="el-GR" sz="2000" dirty="0"/>
              <a:t>Ψ</a:t>
            </a:r>
            <a:r>
              <a:rPr lang="en-US" sz="2000" dirty="0"/>
              <a:t>) that is satisfiable </a:t>
            </a:r>
            <a:r>
              <a:rPr lang="en-US" sz="2000" dirty="0" err="1"/>
              <a:t>iff</a:t>
            </a:r>
            <a:r>
              <a:rPr lang="en-US" sz="2000" dirty="0"/>
              <a:t> a counterexample for property </a:t>
            </a:r>
            <a:r>
              <a:rPr lang="el-GR" sz="2000" dirty="0"/>
              <a:t>Φ</a:t>
            </a:r>
            <a:r>
              <a:rPr lang="de-DE" sz="2000" dirty="0"/>
              <a:t> </a:t>
            </a:r>
            <a:r>
              <a:rPr lang="en-US" sz="2000" dirty="0"/>
              <a:t>exists: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Verification Condition is in first-order-logic and checked by SAT/SMT-solver</a:t>
            </a:r>
          </a:p>
          <a:p>
            <a:endParaRPr lang="en-US" sz="2000" dirty="0"/>
          </a:p>
          <a:p>
            <a:r>
              <a:rPr lang="en-US" sz="2000" dirty="0"/>
              <a:t>If SAT, counterexample exists that violates property </a:t>
            </a:r>
            <a:r>
              <a:rPr lang="el-GR" sz="2000" dirty="0"/>
              <a:t>Φ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Problem: Bound k may lead to insufficient loop unrolling (underapproximation)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C58711-8965-8293-DADB-16029912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69" y="2567865"/>
            <a:ext cx="5838655" cy="13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EAB9A-81FD-3237-07E2-19E2FE1E9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BC6B5-4F90-5B6E-4365-598C2CC3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noProof="0" dirty="0"/>
              <a:t>Motivating Example (1)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E3EBE6-3532-BE28-10B6-9980E604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5DB800-9561-24F5-62EA-C0E9975F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631154-E049-4D79-B0B4-8B4BB432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AB45D5B-37CE-63C3-3805-26435071C4CE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371475" y="1149352"/>
                <a:ext cx="10338858" cy="1703915"/>
              </a:xfrm>
            </p:spPr>
            <p:txBody>
              <a:bodyPr/>
              <a:lstStyle/>
              <a:p>
                <a:r>
                  <a:rPr lang="en-US" sz="2000" dirty="0"/>
                  <a:t>Following program calculates the Harmonic Series: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de-DE" sz="2000" b="0" i="1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0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 + </m:t>
                        </m:r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+... +</m:t>
                        </m:r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e>
                    </m:nary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Contains the property that its result is always smaller than 4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Property should not hold for input values of x &gt; 30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1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AB45D5B-37CE-63C3-3805-26435071C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371475" y="1149352"/>
                <a:ext cx="10338858" cy="1703915"/>
              </a:xfrm>
              <a:blipFill>
                <a:blip r:embed="rId3"/>
                <a:stretch>
                  <a:fillRect l="-1415" t="-28674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D4567FE4-CE91-B0D5-601E-04273E257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1" y="3023995"/>
            <a:ext cx="11326454" cy="27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470B-9471-854F-BD63-611CE13FC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70C10-0976-2BB1-8E89-D3AD60FB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noProof="0" dirty="0"/>
              <a:t>Motivating Example (2)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3D2A41-E8B5-89B8-7DC7-D0D00620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A581EE-7E0B-35EE-2294-ADE92DB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13C8B0-749E-9321-B2D6-34985073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29BD6D7-4B9C-CA5A-2466-443EB43D5BF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5" y="1149353"/>
            <a:ext cx="10338858" cy="1678514"/>
          </a:xfrm>
        </p:spPr>
        <p:txBody>
          <a:bodyPr/>
          <a:lstStyle/>
          <a:p>
            <a:r>
              <a:rPr lang="en-US" sz="2000" dirty="0"/>
              <a:t>Using C Bounded Model Checker (CBMC) with bound k = 3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Following SMT equation is generated (simplified SMT-LIB2 syntax)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Bound implicitly restricts x to [0, 2]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369DE9-F770-B796-5157-E0A24CD61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2708345"/>
            <a:ext cx="8609668" cy="33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2ED71-F902-7349-53C9-D616E6F7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2CCCA-A233-A9BE-F0FB-FF0AA2D3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noProof="0" dirty="0"/>
              <a:t>Motivating Example (3)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89FD-6D67-29BD-2C48-44337589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006420-70C5-D770-F41F-20E0CF2D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A9DA4-8DC6-524F-68B2-277D5303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5230AF2-2C0D-7A22-1767-29D02914BB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5" y="1149353"/>
            <a:ext cx="10338858" cy="3431114"/>
          </a:xfrm>
        </p:spPr>
        <p:txBody>
          <a:bodyPr/>
          <a:lstStyle/>
          <a:p>
            <a:r>
              <a:rPr lang="en-US" sz="2000" dirty="0"/>
              <a:t>Solving-time for VC generated with bound k = 3 and x in [0 , 2]: 0.1 seconds – UNSAT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Solving-time for bound k = 21 and x in [0 , 20]: 2.4 seconds – UNSAT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Solving-time for bound k = 32 and x in [0 , 31]: 5.7 seconds – SAT: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 x = 31 and y ≈ 4.027</a:t>
            </a:r>
          </a:p>
          <a:p>
            <a:pPr lvl="1"/>
            <a:endParaRPr lang="en-US" sz="2000" dirty="0"/>
          </a:p>
          <a:p>
            <a:r>
              <a:rPr lang="en-US" sz="2000" dirty="0"/>
              <a:t>Solving-times do not scale properly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86FAD-57E9-8FE3-FDE7-005AD1F9A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2E52D-B577-C5DB-C07D-B7092B1C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noProof="0" dirty="0"/>
              <a:t>Motivating Example (4)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90F943-BD52-4775-9B85-77C44429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89A42-7521-66B4-3E2C-2686D2A6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8881BA-06C7-7ACF-90BD-12E4EC19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68853C8-1FE7-459E-C70B-B20C52849D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5" y="1149353"/>
            <a:ext cx="10338858" cy="1898647"/>
          </a:xfrm>
        </p:spPr>
        <p:txBody>
          <a:bodyPr/>
          <a:lstStyle/>
          <a:p>
            <a:r>
              <a:rPr lang="en-US" sz="2000" dirty="0"/>
              <a:t>Idea: Formulate BMC problem as global constraint optimization problem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Loops are not unrolled but treated as executable function in optimization process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Extend syntax for SMT equation to encode loops: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D3E27B-3485-8BA6-AA24-91A943EFA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5237"/>
            <a:ext cx="11067161" cy="28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536E1-B088-1FEA-0F98-76F0A9C00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7428C-516E-CA86-F3DB-8018BF31D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noProof="0" dirty="0"/>
              <a:t>Motivating Example (5)</a:t>
            </a:r>
            <a:br>
              <a:rPr lang="de-DE" sz="2800" dirty="0"/>
            </a:br>
            <a:endParaRPr lang="de-DE" sz="2800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AE7A51-813B-7409-B3F4-CBA80475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CB8ED3-4C32-2809-98AB-1B1C7529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56C6B1-FA9C-FE78-222C-E7D89B04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0D7ADE5-DFAF-EF6A-D714-79E3C9F3D24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4" y="1149353"/>
            <a:ext cx="7572333" cy="4684180"/>
          </a:xfrm>
        </p:spPr>
        <p:txBody>
          <a:bodyPr/>
          <a:lstStyle/>
          <a:p>
            <a:r>
              <a:rPr lang="en-US" sz="2000" dirty="0"/>
              <a:t>Objective function F(x) to encode the SMT equation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Solving-time of GO approach (</a:t>
            </a:r>
            <a:r>
              <a:rPr lang="en-US" sz="2000" dirty="0" err="1"/>
              <a:t>basinhopping</a:t>
            </a:r>
            <a:r>
              <a:rPr lang="en-US" sz="2000" dirty="0"/>
              <a:t>): 0.025 seconds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Every x in [31 , …] corresponds to a satisfying assignment</a:t>
            </a:r>
          </a:p>
          <a:p>
            <a:endParaRPr lang="en-US" dirty="0"/>
          </a:p>
          <a:p>
            <a:r>
              <a:rPr lang="en-US" sz="2000" dirty="0"/>
              <a:t>Plot over the interval x in [0, 39]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E6164A5-10BC-5476-2B9B-1CBB9309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0" r="2367" b="2569"/>
          <a:stretch>
            <a:fillRect/>
          </a:stretch>
        </p:blipFill>
        <p:spPr>
          <a:xfrm>
            <a:off x="5554133" y="2710776"/>
            <a:ext cx="6637867" cy="34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5CF4-AD0A-2CF4-5ADA-9F024AC9F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6D261-B594-B34B-6D96-82DAD698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10575926" cy="648000"/>
          </a:xfrm>
        </p:spPr>
        <p:txBody>
          <a:bodyPr/>
          <a:lstStyle/>
          <a:p>
            <a:r>
              <a:rPr lang="en-US" sz="2800" dirty="0"/>
              <a:t>Encoding SMT Equations as Optimization Problem (1)</a:t>
            </a:r>
            <a:br>
              <a:rPr lang="de-DE" dirty="0"/>
            </a:b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46B44C-FF8C-4E3A-E268-F099990F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Markus Krahl, Matthias Güdemann, Stefan Wallentowitz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1F97C-61B8-B9CC-2C7A-93F30AB5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goLoop</a:t>
            </a:r>
            <a:r>
              <a:rPr lang="en-US" dirty="0"/>
              <a:t>: SMT-Based Loop Analysis via Global Optimization – </a:t>
            </a:r>
            <a:r>
              <a:rPr lang="en-US" dirty="0" err="1"/>
              <a:t>ReacTS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D09E3-DCF5-DE0F-459F-6F576BA3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D68DE5F-95C0-BFAA-9B8C-208BB97EC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4" y="1149353"/>
            <a:ext cx="11312526" cy="2538727"/>
          </a:xfrm>
        </p:spPr>
        <p:txBody>
          <a:bodyPr/>
          <a:lstStyle/>
          <a:p>
            <a:r>
              <a:rPr lang="en-US" sz="2000" dirty="0"/>
              <a:t>Quantifier-free SMT equation F(x) is transformed into objective function G(x)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If x1 is satisfiable assignment of F, then G(x1) returns 0</a:t>
            </a:r>
          </a:p>
          <a:p>
            <a:endParaRPr lang="en-US" sz="2000" dirty="0"/>
          </a:p>
          <a:p>
            <a:r>
              <a:rPr lang="en-US" sz="2000" dirty="0"/>
              <a:t>G(x) must always return non-negative values and must return zero </a:t>
            </a:r>
            <a:r>
              <a:rPr lang="en-US" sz="2000" dirty="0" err="1"/>
              <a:t>iff</a:t>
            </a:r>
            <a:r>
              <a:rPr lang="en-US" sz="2000" dirty="0"/>
              <a:t> its input corresponds to a satisfying assignment of F</a:t>
            </a:r>
          </a:p>
          <a:p>
            <a:endParaRPr lang="en-US" sz="2000" dirty="0"/>
          </a:p>
          <a:p>
            <a:r>
              <a:rPr lang="en-US" sz="2000" dirty="0"/>
              <a:t>Conjunction of asserted Boolean constraints of an SMT equation are converted as: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97234F-AD4A-016D-25F7-B93E75BFE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924" y="4006129"/>
            <a:ext cx="5925151" cy="12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Hochschule München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lnSpc>
            <a:spcPct val="97000"/>
          </a:lnSpc>
          <a:defRPr sz="14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7000"/>
          </a:lnSpc>
          <a:defRPr sz="14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M_PowerPoint_16x9_2021-07-26.potx" id="{0E27652A-819D-48C7-9413-641CEABED544}" vid="{512F7106-0EBE-4CCD-961C-C4233B0B7859}"/>
    </a:ext>
  </a:extLst>
</a:theme>
</file>

<file path=ppt/theme/theme2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1154</Words>
  <Application>Microsoft Office PowerPoint</Application>
  <PresentationFormat>Breitbild</PresentationFormat>
  <Paragraphs>200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Cambria Math</vt:lpstr>
      <vt:lpstr>Hochschule München</vt:lpstr>
      <vt:lpstr>goLoop: SMT-Based Loop Analysis via Global Optimization  2nd International Workshop on Reconfigurable Transition Systems: Semantics, Logics and Applications ReacTS 2025  Markus Krahl, Matthias Güdemann, and Stefan Wallentowitz</vt:lpstr>
      <vt:lpstr>Introduction </vt:lpstr>
      <vt:lpstr>Theory of BMC </vt:lpstr>
      <vt:lpstr>Motivating Example (1) </vt:lpstr>
      <vt:lpstr>Motivating Example (2) </vt:lpstr>
      <vt:lpstr>Motivating Example (3) </vt:lpstr>
      <vt:lpstr>Motivating Example (4) </vt:lpstr>
      <vt:lpstr>Motivating Example (5) </vt:lpstr>
      <vt:lpstr>Encoding SMT Equations as Optimization Problem (1) </vt:lpstr>
      <vt:lpstr>Encoding SMT-Equations as Optimization Problem (2) </vt:lpstr>
      <vt:lpstr>Example </vt:lpstr>
      <vt:lpstr>Example </vt:lpstr>
      <vt:lpstr>Example </vt:lpstr>
      <vt:lpstr>Strengths and Weaknesses </vt:lpstr>
      <vt:lpstr>Conclusion and Future 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Industrial Case Study on Formal Verification of Embedded C-Code Using Open-Source Tools   10.04.2024/Markus Krahl</dc:title>
  <dc:creator>Völkel, Laura</dc:creator>
  <cp:lastModifiedBy>Markus Krahl</cp:lastModifiedBy>
  <cp:revision>92</cp:revision>
  <dcterms:created xsi:type="dcterms:W3CDTF">2024-03-23T19:29:11Z</dcterms:created>
  <dcterms:modified xsi:type="dcterms:W3CDTF">2025-11-07T19:25:56Z</dcterms:modified>
</cp:coreProperties>
</file>